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11"/>
  </p:notesMasterIdLst>
  <p:sldIdLst>
    <p:sldId id="256" r:id="rId5"/>
    <p:sldId id="257" r:id="rId6"/>
    <p:sldId id="258" r:id="rId7"/>
    <p:sldId id="260" r:id="rId8"/>
    <p:sldId id="261" r:id="rId9"/>
    <p:sldId id="259" r:id="rId10"/>
  </p:sldIdLst>
  <p:sldSz cx="7772400" cy="10058400"/>
  <p:notesSz cx="6858000" cy="9144000"/>
  <p:custDataLst>
    <p:tags r:id="rId12"/>
  </p:custDataLst>
  <p:defaultTextStyle>
    <a:defPPr rtl="0"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2448" userDrawn="1">
          <p15:clr>
            <a:srgbClr val="A4A3A4"/>
          </p15:clr>
        </p15:guide>
        <p15:guide id="3" pos="2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4726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72"/>
  </p:normalViewPr>
  <p:slideViewPr>
    <p:cSldViewPr snapToGrid="0" snapToObjects="1">
      <p:cViewPr varScale="1">
        <p:scale>
          <a:sx n="77" d="100"/>
          <a:sy n="77" d="100"/>
        </p:scale>
        <p:origin x="1974" y="108"/>
      </p:cViewPr>
      <p:guideLst>
        <p:guide orient="horz" pos="3168"/>
        <p:guide pos="2448"/>
        <p:guide pos="2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r>
              <a:rPr lang="en-US"/>
              <a:t>9/14/2017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pt"/>
              <a:t>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524841E-2189-4788-9689-01842EBE1F2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28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36788" y="1143000"/>
            <a:ext cx="23844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524841E-2189-4788-9689-01842EBE1F2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80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524841E-2189-4788-9689-01842EBE1F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744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524841E-2189-4788-9689-01842EBE1F2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255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524841E-2189-4788-9689-01842EBE1F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80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524841E-2189-4788-9689-01842EBE1F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15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524841E-2189-4788-9689-01842EBE1F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57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rtlCol="0" anchor="b"/>
          <a:lstStyle>
            <a:lvl1pPr algn="ctr">
              <a:defRPr sz="5100"/>
            </a:lvl1pPr>
          </a:lstStyle>
          <a:p>
            <a:pPr rtl="0"/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 rtlCol="0"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pPr rtl="0"/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/>
              <a:t>14/09/2017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0420942-0C1D-C342-8146-AAA4F3CAD529}" type="slidenum">
              <a:rPr lang="it-IT" smtClean="0"/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t-PT"/>
              <a:t>Editar os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/>
              <a:t>14/09/2017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0420942-0C1D-C342-8146-AAA4F3CAD529}" type="slidenum">
              <a:rPr lang="it-IT" smtClean="0"/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 rtlCol="0"/>
          <a:lstStyle/>
          <a:p>
            <a:pPr rtl="0"/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 rtlCol="0"/>
          <a:lstStyle/>
          <a:p>
            <a:pPr lvl="0" rtl="0"/>
            <a:r>
              <a:rPr lang="pt-PT"/>
              <a:t>Editar os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/>
              <a:t>14/09/2017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0420942-0C1D-C342-8146-AAA4F3CAD529}" type="slidenum">
              <a:rPr lang="it-IT" smtClean="0"/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t-PT"/>
              <a:t>Editar os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/>
              <a:t>14/09/2017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0420942-0C1D-C342-8146-AAA4F3CAD529}" type="slidenum">
              <a:rPr lang="it-IT" smtClean="0"/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rtlCol="0" anchor="b"/>
          <a:lstStyle>
            <a:lvl1pPr>
              <a:defRPr sz="5100"/>
            </a:lvl1pPr>
          </a:lstStyle>
          <a:p>
            <a:pPr rtl="0"/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 rtlCol="0"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/>
              <a:t>14/09/2017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0420942-0C1D-C342-8146-AAA4F3CAD529}" type="slidenum">
              <a:rPr lang="it-IT" smtClean="0"/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 rtlCol="0"/>
          <a:lstStyle/>
          <a:p>
            <a:pPr lvl="0" rtl="0"/>
            <a:r>
              <a:rPr lang="pt-PT"/>
              <a:t>Editar os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 rtlCol="0"/>
          <a:lstStyle/>
          <a:p>
            <a:pPr lvl="0" rtl="0"/>
            <a:r>
              <a:rPr lang="pt-PT"/>
              <a:t>Editar os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/>
              <a:t>14/09/2017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0420942-0C1D-C342-8146-AAA4F3CAD529}" type="slidenum">
              <a:rPr lang="it-IT" smtClean="0"/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 rtlCol="0"/>
          <a:lstStyle/>
          <a:p>
            <a:pPr rtl="0"/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rtlCol="0"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 rtl="0"/>
            <a:r>
              <a:rPr lang="pt-PT"/>
              <a:t>Editar os estilos de texto do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 rtlCol="0"/>
          <a:lstStyle/>
          <a:p>
            <a:pPr lvl="0" rtl="0"/>
            <a:r>
              <a:rPr lang="pt-PT"/>
              <a:t>Editar os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rtlCol="0"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 rtl="0"/>
            <a:r>
              <a:rPr lang="pt-PT"/>
              <a:t>Editar os estilos de texto do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 rtlCol="0"/>
          <a:lstStyle/>
          <a:p>
            <a:pPr lvl="0" rtl="0"/>
            <a:r>
              <a:rPr lang="pt-PT"/>
              <a:t>Editar os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/>
              <a:t>14/09/2017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0420942-0C1D-C342-8146-AAA4F3CAD529}" type="slidenum">
              <a:rPr lang="it-IT" smtClean="0"/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/>
              <a:t>14/09/2017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0420942-0C1D-C342-8146-AAA4F3CAD529}" type="slidenum">
              <a:rPr lang="it-IT" smtClean="0"/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/>
              <a:t>14/09/2017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0420942-0C1D-C342-8146-AAA4F3CAD529}" type="slidenum">
              <a:rPr lang="it-IT" smtClean="0"/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rtlCol="0" anchor="b"/>
          <a:lstStyle>
            <a:lvl1pPr>
              <a:defRPr sz="2720"/>
            </a:lvl1pPr>
          </a:lstStyle>
          <a:p>
            <a:pPr rtl="0"/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 rtlCol="0"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 rtl="0"/>
            <a:r>
              <a:rPr lang="pt-PT"/>
              <a:t>Editar os estilos de texto do Modelo Global</a:t>
            </a:r>
          </a:p>
          <a:p>
            <a:pPr lvl="1" rtl="0"/>
            <a:r>
              <a:rPr lang="pt-PT"/>
              <a:t>Segundo nível</a:t>
            </a:r>
          </a:p>
          <a:p>
            <a:pPr lvl="2" rtl="0"/>
            <a:r>
              <a:rPr lang="pt-PT"/>
              <a:t>Terceiro nível</a:t>
            </a:r>
          </a:p>
          <a:p>
            <a:pPr lvl="3" rtl="0"/>
            <a:r>
              <a:rPr lang="pt-PT"/>
              <a:t>Quarto nível</a:t>
            </a:r>
          </a:p>
          <a:p>
            <a:pPr lvl="4" rtl="0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 rtlCol="0"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 rt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/>
              <a:t>14/09/2017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0420942-0C1D-C342-8146-AAA4F3CAD529}" type="slidenum">
              <a:rPr lang="it-IT" smtClean="0"/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rtlCol="0" anchor="b"/>
          <a:lstStyle>
            <a:lvl1pPr>
              <a:defRPr sz="2720"/>
            </a:lvl1pPr>
          </a:lstStyle>
          <a:p>
            <a:pPr rtl="0"/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rtlCol="0"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pPr rtl="0"/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 rtlCol="0"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 rt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/>
              <a:t>14/09/2017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0420942-0C1D-C342-8146-AAA4F3CAD529}" type="slidenum">
              <a:rPr lang="it-IT" smtClean="0"/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p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pt"/>
              <a:t>Fare clic per modificare gli stili del testo dello schema</a:t>
            </a:r>
          </a:p>
          <a:p>
            <a:pPr lvl="1" rtl="0"/>
            <a:r>
              <a:rPr lang="pt-pt"/>
              <a:t>Secondo livello</a:t>
            </a:r>
          </a:p>
          <a:p>
            <a:pPr lvl="2" rtl="0"/>
            <a:r>
              <a:rPr lang="pt-pt"/>
              <a:t>Terzo livello</a:t>
            </a:r>
          </a:p>
          <a:p>
            <a:pPr lvl="3" rtl="0"/>
            <a:r>
              <a:rPr lang="pt-pt"/>
              <a:t>Quarto livello</a:t>
            </a:r>
          </a:p>
          <a:p>
            <a:pPr lvl="4" rtl="0"/>
            <a:r>
              <a:rPr lang="pt-p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it-IT"/>
              <a:t>14/09/2017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0420942-0C1D-C342-8146-AAA4F3CAD529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647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b="0" i="0" u="none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://www.ultrasonicsworldgroup.com/" TargetMode="External"/><Relationship Id="rId4" Type="http://schemas.openxmlformats.org/officeDocument/2006/relationships/hyperlink" Target="mailto:mpi@mpi-ultrasonics.com" TargetMode="External"/><Relationship Id="rId9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8.jpe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3.png"/><Relationship Id="rId11" Type="http://schemas.openxmlformats.org/officeDocument/2006/relationships/image" Target="../media/image16.jpeg"/><Relationship Id="rId5" Type="http://schemas.openxmlformats.org/officeDocument/2006/relationships/image" Target="../media/image12.emf"/><Relationship Id="rId15" Type="http://schemas.openxmlformats.org/officeDocument/2006/relationships/image" Target="../media/image20.emf"/><Relationship Id="rId10" Type="http://schemas.microsoft.com/office/2007/relationships/hdphoto" Target="../media/hdphoto3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png"/><Relationship Id="rId14" Type="http://schemas.openxmlformats.org/officeDocument/2006/relationships/image" Target="../media/image1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10" Type="http://schemas.openxmlformats.org/officeDocument/2006/relationships/image" Target="../media/image21.emf"/><Relationship Id="rId4" Type="http://schemas.openxmlformats.org/officeDocument/2006/relationships/image" Target="../media/image12.emf"/><Relationship Id="rId9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gif"/><Relationship Id="rId11" Type="http://schemas.openxmlformats.org/officeDocument/2006/relationships/image" Target="../media/image31.gif"/><Relationship Id="rId5" Type="http://schemas.openxmlformats.org/officeDocument/2006/relationships/image" Target="../media/image12.emf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pi-ultrasonics.co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7" name="Rettangolo 6"/>
          <p:cNvSpPr/>
          <p:nvPr/>
        </p:nvSpPr>
        <p:spPr>
          <a:xfrm>
            <a:off x="542630" y="1501061"/>
            <a:ext cx="6687139" cy="230832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Segoe Pro Display Light" charset="0"/>
                <a:ea typeface="Segoe Pro Display Light" charset="0"/>
                <a:cs typeface="Segoe Pro Display Light" charset="0"/>
              </a:rPr>
              <a:t>Agitating big masses and tubes in refineries</a:t>
            </a:r>
          </a:p>
          <a:p>
            <a:pPr algn="ctr"/>
            <a:endParaRPr lang="en-US" sz="3600" dirty="0">
              <a:solidFill>
                <a:schemeClr val="bg1"/>
              </a:solidFill>
              <a:latin typeface="Segoe Pro Display Light" charset="0"/>
              <a:ea typeface="Segoe Pro Display Light" charset="0"/>
              <a:cs typeface="Segoe Pro Display Light" charset="0"/>
            </a:endParaRPr>
          </a:p>
          <a:p>
            <a:pPr algn="ctr"/>
            <a:r>
              <a:rPr lang="pt-PT" sz="3600" dirty="0">
                <a:solidFill>
                  <a:schemeClr val="bg1"/>
                </a:solidFill>
                <a:latin typeface="Segoe Pro Display Light" charset="0"/>
                <a:ea typeface="Segoe Pro Display Light" charset="0"/>
                <a:cs typeface="Segoe Pro Display Light" charset="0"/>
              </a:rPr>
              <a:t>-- </a:t>
            </a:r>
            <a:r>
              <a:rPr lang="pt-PT" sz="3600" dirty="0" err="1">
                <a:solidFill>
                  <a:schemeClr val="bg1"/>
                </a:solidFill>
                <a:latin typeface="Segoe Pro Display Light" charset="0"/>
                <a:ea typeface="Segoe Pro Display Light" charset="0"/>
                <a:cs typeface="Segoe Pro Display Light" charset="0"/>
              </a:rPr>
              <a:t>Ultrasonic</a:t>
            </a:r>
            <a:r>
              <a:rPr lang="pt-PT" sz="3600" dirty="0">
                <a:solidFill>
                  <a:schemeClr val="bg1"/>
                </a:solidFill>
                <a:latin typeface="Segoe Pro Display Light" charset="0"/>
                <a:ea typeface="Segoe Pro Display Light" charset="0"/>
                <a:cs typeface="Segoe Pro Display Light" charset="0"/>
              </a:rPr>
              <a:t> Stress </a:t>
            </a:r>
            <a:r>
              <a:rPr lang="pt-PT" sz="3600" dirty="0" err="1">
                <a:solidFill>
                  <a:schemeClr val="bg1"/>
                </a:solidFill>
                <a:latin typeface="Segoe Pro Display Light" charset="0"/>
                <a:ea typeface="Segoe Pro Display Light" charset="0"/>
                <a:cs typeface="Segoe Pro Display Light" charset="0"/>
              </a:rPr>
              <a:t>Relief</a:t>
            </a:r>
            <a:r>
              <a:rPr lang="pt-PT" sz="3600" dirty="0">
                <a:solidFill>
                  <a:schemeClr val="bg1"/>
                </a:solidFill>
                <a:latin typeface="Segoe Pro Display Light" charset="0"/>
                <a:ea typeface="Segoe Pro Display Light" charset="0"/>
                <a:cs typeface="Segoe Pro Display Light" charset="0"/>
              </a:rPr>
              <a:t> --</a:t>
            </a:r>
            <a:endParaRPr lang="pt-pt" sz="3600" dirty="0">
              <a:solidFill>
                <a:schemeClr val="bg1"/>
              </a:solidFill>
              <a:latin typeface="Segoe Pro Display Light" charset="0"/>
              <a:ea typeface="Segoe Pro Display Light" charset="0"/>
              <a:cs typeface="Segoe Pro Display Light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0" y="5118862"/>
            <a:ext cx="7772400" cy="4939538"/>
          </a:xfrm>
          <a:prstGeom prst="rect">
            <a:avLst/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1" name="Rettangolo 10"/>
          <p:cNvSpPr/>
          <p:nvPr/>
        </p:nvSpPr>
        <p:spPr>
          <a:xfrm>
            <a:off x="844587" y="5353378"/>
            <a:ext cx="6015519" cy="353943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spAutoFit/>
          </a:bodyPr>
          <a:lstStyle/>
          <a:p>
            <a:pPr rtl="0"/>
            <a:r>
              <a:rPr lang="pt-PT" sz="1700" b="1" dirty="0">
                <a:solidFill>
                  <a:srgbClr val="D24726"/>
                </a:solidFill>
                <a:latin typeface="Segoe Pro Display" charset="0"/>
                <a:ea typeface="Segoe Pro Display" charset="0"/>
                <a:cs typeface="Segoe Pro Display" charset="0"/>
              </a:rPr>
              <a:t>Miodrag Prokic</a:t>
            </a:r>
            <a:endParaRPr lang="pt-pt" sz="1700" b="1" dirty="0">
              <a:solidFill>
                <a:srgbClr val="D24726"/>
              </a:solidFill>
              <a:latin typeface="Segoe Pro Display" charset="0"/>
              <a:ea typeface="Segoe Pro Display" charset="0"/>
              <a:cs typeface="Segoe Pro Display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844587" y="5785193"/>
            <a:ext cx="3015981" cy="738664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spAutoFit/>
          </a:bodyPr>
          <a:lstStyle/>
          <a:p>
            <a:pPr rtl="0"/>
            <a:r>
              <a:rPr lang="pt-PT" sz="1400" dirty="0">
                <a:latin typeface="Segoe Pro Display" charset="0"/>
                <a:ea typeface="Segoe Pro Display" charset="0"/>
                <a:cs typeface="Segoe Pro Display" charset="0"/>
              </a:rPr>
              <a:t>Marais 36,</a:t>
            </a:r>
          </a:p>
          <a:p>
            <a:pPr rtl="0"/>
            <a:r>
              <a:rPr lang="pt-PT" sz="1400" dirty="0">
                <a:latin typeface="Segoe Pro Display" charset="0"/>
                <a:ea typeface="Segoe Pro Display" charset="0"/>
                <a:cs typeface="Segoe Pro Display" charset="0"/>
              </a:rPr>
              <a:t>2400 </a:t>
            </a:r>
            <a:r>
              <a:rPr lang="pt-PT" sz="1400" dirty="0" err="1">
                <a:latin typeface="Segoe Pro Display" charset="0"/>
                <a:ea typeface="Segoe Pro Display" charset="0"/>
                <a:cs typeface="Segoe Pro Display" charset="0"/>
              </a:rPr>
              <a:t>Le</a:t>
            </a:r>
            <a:r>
              <a:rPr lang="pt-PT" sz="1400" dirty="0">
                <a:latin typeface="Segoe Pro Display" charset="0"/>
                <a:ea typeface="Segoe Pro Display" charset="0"/>
                <a:cs typeface="Segoe Pro Display" charset="0"/>
              </a:rPr>
              <a:t> </a:t>
            </a:r>
            <a:r>
              <a:rPr lang="pt-PT" sz="1400" dirty="0" err="1">
                <a:latin typeface="Segoe Pro Display" charset="0"/>
                <a:ea typeface="Segoe Pro Display" charset="0"/>
                <a:cs typeface="Segoe Pro Display" charset="0"/>
              </a:rPr>
              <a:t>Locle</a:t>
            </a:r>
            <a:endParaRPr lang="pt-PT" sz="1400" dirty="0">
              <a:latin typeface="Segoe Pro Display" charset="0"/>
              <a:ea typeface="Segoe Pro Display" charset="0"/>
              <a:cs typeface="Segoe Pro Display" charset="0"/>
            </a:endParaRPr>
          </a:p>
          <a:p>
            <a:pPr rtl="0"/>
            <a:r>
              <a:rPr lang="pt-PT" sz="1400" dirty="0" err="1">
                <a:latin typeface="Segoe Pro Display" charset="0"/>
                <a:ea typeface="Segoe Pro Display" charset="0"/>
                <a:cs typeface="Segoe Pro Display" charset="0"/>
              </a:rPr>
              <a:t>Switzerland</a:t>
            </a:r>
            <a:endParaRPr lang="pt-pt" sz="1400" dirty="0">
              <a:latin typeface="Segoe Pro Display" charset="0"/>
              <a:ea typeface="Segoe Pro Display" charset="0"/>
              <a:cs typeface="Segoe Pro Display" charset="0"/>
            </a:endParaRPr>
          </a:p>
        </p:txBody>
      </p:sp>
      <p:cxnSp>
        <p:nvCxnSpPr>
          <p:cNvPr id="24" name="Connettore 1 23"/>
          <p:cNvCxnSpPr/>
          <p:nvPr/>
        </p:nvCxnSpPr>
        <p:spPr>
          <a:xfrm>
            <a:off x="0" y="7613151"/>
            <a:ext cx="7772400" cy="0"/>
          </a:xfrm>
          <a:prstGeom prst="line">
            <a:avLst/>
          </a:prstGeom>
          <a:ln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1 68"/>
          <p:cNvCxnSpPr/>
          <p:nvPr/>
        </p:nvCxnSpPr>
        <p:spPr>
          <a:xfrm>
            <a:off x="0" y="10058400"/>
            <a:ext cx="7772400" cy="0"/>
          </a:xfrm>
          <a:prstGeom prst="line">
            <a:avLst/>
          </a:prstGeom>
          <a:ln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72">
            <a:extLst>
              <a:ext uri="{FF2B5EF4-FFF2-40B4-BE49-F238E27FC236}">
                <a16:creationId xmlns:a16="http://schemas.microsoft.com/office/drawing/2014/main" id="{F15628C0-3F71-4BF0-A166-A57B983B5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78" y="6680184"/>
            <a:ext cx="672709" cy="730974"/>
          </a:xfrm>
          <a:prstGeom prst="rect">
            <a:avLst/>
          </a:prstGeom>
        </p:spPr>
      </p:pic>
      <p:sp>
        <p:nvSpPr>
          <p:cNvPr id="75" name="Rettangolo 18">
            <a:extLst>
              <a:ext uri="{FF2B5EF4-FFF2-40B4-BE49-F238E27FC236}">
                <a16:creationId xmlns:a16="http://schemas.microsoft.com/office/drawing/2014/main" id="{A4408160-FD0F-40FB-8F9F-A51DD3CC4D86}"/>
              </a:ext>
            </a:extLst>
          </p:cNvPr>
          <p:cNvSpPr/>
          <p:nvPr/>
        </p:nvSpPr>
        <p:spPr>
          <a:xfrm>
            <a:off x="844587" y="6679600"/>
            <a:ext cx="20718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PT" sz="1000" dirty="0">
                <a:hlinkClick r:id="rId4"/>
              </a:rPr>
              <a:t>mpi@mpi-ultrasonics.com</a:t>
            </a:r>
            <a:r>
              <a:rPr lang="pt-PT" sz="1000" dirty="0"/>
              <a:t> </a:t>
            </a:r>
          </a:p>
          <a:p>
            <a:pPr>
              <a:defRPr/>
            </a:pPr>
            <a:r>
              <a:rPr lang="en-US" sz="1000" dirty="0">
                <a:solidFill>
                  <a:srgbClr val="000000"/>
                </a:solidFill>
                <a:hlinkClick r:id="rId5"/>
              </a:rPr>
              <a:t>www.UltrasonicsWorldGroup.com</a:t>
            </a:r>
            <a:endParaRPr lang="en-US" sz="1000" dirty="0">
              <a:solidFill>
                <a:srgbClr val="000000"/>
              </a:solidFill>
            </a:endParaRPr>
          </a:p>
          <a:p>
            <a:pPr>
              <a:defRPr/>
            </a:pPr>
            <a:endParaRPr lang="pt-PT" sz="1000" b="1" dirty="0"/>
          </a:p>
          <a:p>
            <a:pPr>
              <a:defRPr/>
            </a:pPr>
            <a:r>
              <a:rPr lang="pt-PT" sz="1000" b="1" dirty="0" err="1"/>
              <a:t>Phone</a:t>
            </a:r>
            <a:r>
              <a:rPr lang="pt-PT" sz="1000" b="1" dirty="0"/>
              <a:t>: </a:t>
            </a:r>
            <a:r>
              <a:rPr lang="pt-PT" sz="1000" dirty="0"/>
              <a:t>+41-32-9314045 </a:t>
            </a:r>
          </a:p>
          <a:p>
            <a:pPr>
              <a:defRPr/>
            </a:pPr>
            <a:r>
              <a:rPr lang="pt-PT" sz="1000" b="1" dirty="0"/>
              <a:t>Fax:      </a:t>
            </a:r>
            <a:r>
              <a:rPr lang="pt-PT" sz="1000" dirty="0"/>
              <a:t>+41-32-9314079</a:t>
            </a:r>
          </a:p>
          <a:p>
            <a:pPr>
              <a:defRPr/>
            </a:pPr>
            <a:endParaRPr lang="en-US" sz="1000" dirty="0"/>
          </a:p>
          <a:p>
            <a:pPr>
              <a:defRPr/>
            </a:pPr>
            <a:endParaRPr lang="pt-PT" sz="1000" dirty="0"/>
          </a:p>
        </p:txBody>
      </p:sp>
      <p:pic>
        <p:nvPicPr>
          <p:cNvPr id="23" name="Picture 7">
            <a:extLst>
              <a:ext uri="{FF2B5EF4-FFF2-40B4-BE49-F238E27FC236}">
                <a16:creationId xmlns:a16="http://schemas.microsoft.com/office/drawing/2014/main" id="{4BAC5E6D-8492-4A73-A689-C4DD826B04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6" y="12712"/>
            <a:ext cx="1962150" cy="615648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2F8C35D1-50BC-42A1-AEF8-7007A77AD3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6" y="7619652"/>
            <a:ext cx="3234715" cy="2426036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1056138B-A5FE-4532-A692-F82293EF29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7715" y="5118860"/>
            <a:ext cx="4524211" cy="4926817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3880" y="8922629"/>
            <a:ext cx="1095591" cy="110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21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ttangolo 127"/>
          <p:cNvSpPr/>
          <p:nvPr/>
        </p:nvSpPr>
        <p:spPr>
          <a:xfrm>
            <a:off x="-3691" y="-28411"/>
            <a:ext cx="7772400" cy="10058400"/>
          </a:xfrm>
          <a:prstGeom prst="rect">
            <a:avLst/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pic>
        <p:nvPicPr>
          <p:cNvPr id="68" name="Immagine 67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lum bright="-20000" contrast="20000"/>
          </a:blip>
          <a:stretch>
            <a:fillRect/>
          </a:stretch>
        </p:blipFill>
        <p:spPr>
          <a:xfrm>
            <a:off x="47989" y="79109"/>
            <a:ext cx="984275" cy="1010877"/>
          </a:xfrm>
          <a:prstGeom prst="rect">
            <a:avLst/>
          </a:prstGeom>
        </p:spPr>
      </p:pic>
      <p:cxnSp>
        <p:nvCxnSpPr>
          <p:cNvPr id="72" name="Connettore 1 71"/>
          <p:cNvCxnSpPr/>
          <p:nvPr/>
        </p:nvCxnSpPr>
        <p:spPr>
          <a:xfrm>
            <a:off x="0" y="4524941"/>
            <a:ext cx="7772400" cy="0"/>
          </a:xfrm>
          <a:prstGeom prst="line">
            <a:avLst/>
          </a:prstGeom>
          <a:ln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ttore 1 80"/>
          <p:cNvCxnSpPr>
            <a:cxnSpLocks/>
          </p:cNvCxnSpPr>
          <p:nvPr/>
        </p:nvCxnSpPr>
        <p:spPr>
          <a:xfrm>
            <a:off x="4028258" y="6526060"/>
            <a:ext cx="0" cy="3004043"/>
          </a:xfrm>
          <a:prstGeom prst="line">
            <a:avLst/>
          </a:prstGeom>
          <a:ln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DFFDDDAA-8B64-48AF-A74A-28265B6BD6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946"/>
          <a:stretch/>
        </p:blipFill>
        <p:spPr>
          <a:xfrm>
            <a:off x="7849" y="7041989"/>
            <a:ext cx="3762128" cy="298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214A97B-C334-4492-A848-748CDD5F3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2464" y="7030822"/>
            <a:ext cx="4054390" cy="2988000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FC2635BC-AFF0-4F04-8F14-A64A2A3119A6}"/>
              </a:ext>
            </a:extLst>
          </p:cNvPr>
          <p:cNvGrpSpPr/>
          <p:nvPr/>
        </p:nvGrpSpPr>
        <p:grpSpPr>
          <a:xfrm>
            <a:off x="-7849" y="4546638"/>
            <a:ext cx="7764703" cy="2484184"/>
            <a:chOff x="-7849" y="4546638"/>
            <a:chExt cx="7764703" cy="2484184"/>
          </a:xfrm>
        </p:grpSpPr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E5B66C4E-F573-40F9-B480-B18E39E45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7849" y="4546638"/>
              <a:ext cx="7764703" cy="2484184"/>
            </a:xfrm>
            <a:prstGeom prst="rect">
              <a:avLst/>
            </a:prstGeom>
          </p:spPr>
        </p:pic>
        <p:pic>
          <p:nvPicPr>
            <p:cNvPr id="77" name="Immagine 7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5593091" y="5837968"/>
              <a:ext cx="1025669" cy="924782"/>
            </a:xfrm>
            <a:prstGeom prst="rect">
              <a:avLst/>
            </a:prstGeom>
          </p:spPr>
        </p:pic>
        <p:sp>
          <p:nvSpPr>
            <p:cNvPr id="76" name="Rettangolo 75"/>
            <p:cNvSpPr/>
            <p:nvPr/>
          </p:nvSpPr>
          <p:spPr>
            <a:xfrm>
              <a:off x="5702504" y="6284169"/>
              <a:ext cx="788175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rtl="0"/>
              <a:r>
                <a:rPr lang="pt-PT" sz="1600" dirty="0">
                  <a:latin typeface="Segoe Pro Display" charset="0"/>
                  <a:ea typeface="Segoe Pro Display" charset="0"/>
                  <a:cs typeface="Segoe Pro Display" charset="0"/>
                </a:rPr>
                <a:t>Al part</a:t>
              </a:r>
              <a:endParaRPr lang="pt-pt" sz="1600" dirty="0">
                <a:latin typeface="Segoe Pro Display" charset="0"/>
                <a:ea typeface="Segoe Pro Display" charset="0"/>
                <a:cs typeface="Segoe Pro Display" charset="0"/>
              </a:endParaRPr>
            </a:p>
          </p:txBody>
        </p: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AFEC5676-ABB8-4D31-B174-A6D0B66C197A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02" b="89744" l="9402" r="95726">
                        <a14:foregroundMark x1="94017" y1="41026" x2="95726" y2="495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5950" y="1625751"/>
            <a:ext cx="558973" cy="558973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D0BBEF8A-6CD5-40DC-B637-FB10361FB3B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02" b="89744" l="9402" r="95726">
                        <a14:foregroundMark x1="94017" y1="41026" x2="95726" y2="495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5950" y="2047357"/>
            <a:ext cx="558973" cy="558973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3CAB70C4-A9B7-4551-BA9D-766272669FE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02" b="89744" l="9402" r="95726">
                        <a14:foregroundMark x1="94017" y1="41026" x2="95726" y2="495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5950" y="2493295"/>
            <a:ext cx="558973" cy="558973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0AA7EEE2-82B3-4E8F-90CF-8EF26CC1B1D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02" b="89744" l="9402" r="95726">
                        <a14:foregroundMark x1="94017" y1="41026" x2="95726" y2="495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5950" y="2950145"/>
            <a:ext cx="558973" cy="558973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755EC442-E233-48D8-B48F-96860E93169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02" b="89744" l="9402" r="95726">
                        <a14:foregroundMark x1="94017" y1="41026" x2="95726" y2="495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5950" y="3460618"/>
            <a:ext cx="558973" cy="558973"/>
          </a:xfrm>
          <a:prstGeom prst="rect">
            <a:avLst/>
          </a:prstGeom>
        </p:spPr>
      </p:pic>
      <p:sp>
        <p:nvSpPr>
          <p:cNvPr id="42" name="Rettangolo 4">
            <a:extLst>
              <a:ext uri="{FF2B5EF4-FFF2-40B4-BE49-F238E27FC236}">
                <a16:creationId xmlns:a16="http://schemas.microsoft.com/office/drawing/2014/main" id="{231CE6FF-7DD5-4B82-82C5-449391803DCB}"/>
              </a:ext>
            </a:extLst>
          </p:cNvPr>
          <p:cNvSpPr/>
          <p:nvPr/>
        </p:nvSpPr>
        <p:spPr>
          <a:xfrm>
            <a:off x="1749564" y="1680962"/>
            <a:ext cx="2657882" cy="353943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spAutoFit/>
          </a:bodyPr>
          <a:lstStyle/>
          <a:p>
            <a:pPr rtl="0"/>
            <a:r>
              <a:rPr lang="pt-PT" sz="1700" b="1" dirty="0" err="1">
                <a:solidFill>
                  <a:srgbClr val="D24726"/>
                </a:solidFill>
                <a:latin typeface="Segoe Pro Display" charset="0"/>
                <a:ea typeface="Segoe Pro Display" charset="0"/>
                <a:cs typeface="Segoe Pro Display" charset="0"/>
              </a:rPr>
              <a:t>Fast</a:t>
            </a:r>
            <a:r>
              <a:rPr lang="pt-PT" sz="1700" b="1" dirty="0">
                <a:solidFill>
                  <a:srgbClr val="D24726"/>
                </a:solidFill>
                <a:latin typeface="Segoe Pro Display" charset="0"/>
                <a:ea typeface="Segoe Pro Display" charset="0"/>
                <a:cs typeface="Segoe Pro Display" charset="0"/>
              </a:rPr>
              <a:t> stress </a:t>
            </a:r>
            <a:r>
              <a:rPr lang="pt-PT" sz="1700" b="1" dirty="0" err="1">
                <a:solidFill>
                  <a:srgbClr val="D24726"/>
                </a:solidFill>
                <a:latin typeface="Segoe Pro Display" charset="0"/>
                <a:ea typeface="Segoe Pro Display" charset="0"/>
                <a:cs typeface="Segoe Pro Display" charset="0"/>
              </a:rPr>
              <a:t>relied</a:t>
            </a:r>
            <a:endParaRPr lang="pt-pt" sz="1700" b="1" dirty="0">
              <a:solidFill>
                <a:srgbClr val="D24726"/>
              </a:solidFill>
              <a:latin typeface="Segoe Pro Display" charset="0"/>
              <a:ea typeface="Segoe Pro Display" charset="0"/>
              <a:cs typeface="Segoe Pro Display" charset="0"/>
            </a:endParaRPr>
          </a:p>
        </p:txBody>
      </p:sp>
      <p:sp>
        <p:nvSpPr>
          <p:cNvPr id="43" name="Rettangolo 4">
            <a:extLst>
              <a:ext uri="{FF2B5EF4-FFF2-40B4-BE49-F238E27FC236}">
                <a16:creationId xmlns:a16="http://schemas.microsoft.com/office/drawing/2014/main" id="{C5971072-B042-402C-B575-C2A122898C8C}"/>
              </a:ext>
            </a:extLst>
          </p:cNvPr>
          <p:cNvSpPr/>
          <p:nvPr/>
        </p:nvSpPr>
        <p:spPr>
          <a:xfrm>
            <a:off x="1749564" y="2171946"/>
            <a:ext cx="2657882" cy="353943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spAutoFit/>
          </a:bodyPr>
          <a:lstStyle/>
          <a:p>
            <a:pPr rtl="0"/>
            <a:r>
              <a:rPr lang="pt-PT" sz="1700" b="1" dirty="0">
                <a:solidFill>
                  <a:srgbClr val="D24726"/>
                </a:solidFill>
                <a:latin typeface="Segoe Pro Display" charset="0"/>
                <a:ea typeface="Segoe Pro Display" charset="0"/>
                <a:cs typeface="Segoe Pro Display" charset="0"/>
              </a:rPr>
              <a:t>Fatigue </a:t>
            </a:r>
            <a:r>
              <a:rPr lang="pt-PT" sz="1700" b="1" dirty="0" err="1">
                <a:solidFill>
                  <a:srgbClr val="D24726"/>
                </a:solidFill>
                <a:latin typeface="Segoe Pro Display" charset="0"/>
                <a:ea typeface="Segoe Pro Display" charset="0"/>
                <a:cs typeface="Segoe Pro Display" charset="0"/>
              </a:rPr>
              <a:t>life</a:t>
            </a:r>
            <a:r>
              <a:rPr lang="pt-PT" sz="1700" b="1" dirty="0">
                <a:solidFill>
                  <a:srgbClr val="D24726"/>
                </a:solidFill>
                <a:latin typeface="Segoe Pro Display" charset="0"/>
                <a:ea typeface="Segoe Pro Display" charset="0"/>
                <a:cs typeface="Segoe Pro Display" charset="0"/>
              </a:rPr>
              <a:t> </a:t>
            </a:r>
            <a:r>
              <a:rPr lang="pt-PT" sz="1700" b="1" dirty="0" err="1">
                <a:solidFill>
                  <a:srgbClr val="D24726"/>
                </a:solidFill>
                <a:latin typeface="Segoe Pro Display" charset="0"/>
                <a:ea typeface="Segoe Pro Display" charset="0"/>
                <a:cs typeface="Segoe Pro Display" charset="0"/>
              </a:rPr>
              <a:t>extension</a:t>
            </a:r>
            <a:endParaRPr lang="pt-pt" sz="1700" b="1" dirty="0">
              <a:solidFill>
                <a:srgbClr val="D24726"/>
              </a:solidFill>
              <a:latin typeface="Segoe Pro Display" charset="0"/>
              <a:ea typeface="Segoe Pro Display" charset="0"/>
              <a:cs typeface="Segoe Pro Display" charset="0"/>
            </a:endParaRPr>
          </a:p>
        </p:txBody>
      </p:sp>
      <p:sp>
        <p:nvSpPr>
          <p:cNvPr id="44" name="Rettangolo 4">
            <a:extLst>
              <a:ext uri="{FF2B5EF4-FFF2-40B4-BE49-F238E27FC236}">
                <a16:creationId xmlns:a16="http://schemas.microsoft.com/office/drawing/2014/main" id="{137707E3-93E0-42BD-B715-88D4E77D632E}"/>
              </a:ext>
            </a:extLst>
          </p:cNvPr>
          <p:cNvSpPr/>
          <p:nvPr/>
        </p:nvSpPr>
        <p:spPr>
          <a:xfrm>
            <a:off x="1749564" y="2586328"/>
            <a:ext cx="5911783" cy="353943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D24726"/>
                </a:solidFill>
                <a:latin typeface="Segoe Pro Display" charset="0"/>
                <a:ea typeface="Segoe Pro Display" charset="0"/>
                <a:cs typeface="Segoe Pro Display" charset="0"/>
              </a:rPr>
              <a:t>Accelerated aging and material-properties stabilization</a:t>
            </a:r>
            <a:endParaRPr lang="pt-pt" sz="1700" b="1" dirty="0">
              <a:solidFill>
                <a:srgbClr val="D24726"/>
              </a:solidFill>
              <a:latin typeface="Segoe Pro Display" charset="0"/>
              <a:ea typeface="Segoe Pro Display" charset="0"/>
              <a:cs typeface="Segoe Pro Display" charset="0"/>
            </a:endParaRPr>
          </a:p>
        </p:txBody>
      </p:sp>
      <p:sp>
        <p:nvSpPr>
          <p:cNvPr id="45" name="Rettangolo 4">
            <a:extLst>
              <a:ext uri="{FF2B5EF4-FFF2-40B4-BE49-F238E27FC236}">
                <a16:creationId xmlns:a16="http://schemas.microsoft.com/office/drawing/2014/main" id="{EA9259F7-D37C-45D7-AC29-39405E00293E}"/>
              </a:ext>
            </a:extLst>
          </p:cNvPr>
          <p:cNvSpPr/>
          <p:nvPr/>
        </p:nvSpPr>
        <p:spPr>
          <a:xfrm>
            <a:off x="1749563" y="3052268"/>
            <a:ext cx="5911783" cy="353943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D24726"/>
                </a:solidFill>
                <a:latin typeface="Segoe Pro Display" charset="0"/>
                <a:ea typeface="Segoe Pro Display" charset="0"/>
                <a:cs typeface="Segoe Pro Display" charset="0"/>
              </a:rPr>
              <a:t>Ability to treat components too large for any oven</a:t>
            </a:r>
            <a:endParaRPr lang="pt-pt" sz="1700" b="1" dirty="0">
              <a:solidFill>
                <a:srgbClr val="D24726"/>
              </a:solidFill>
              <a:latin typeface="Segoe Pro Display" charset="0"/>
              <a:ea typeface="Segoe Pro Display" charset="0"/>
              <a:cs typeface="Segoe Pro Display" charset="0"/>
            </a:endParaRPr>
          </a:p>
        </p:txBody>
      </p:sp>
      <p:sp>
        <p:nvSpPr>
          <p:cNvPr id="46" name="Rettangolo 4">
            <a:extLst>
              <a:ext uri="{FF2B5EF4-FFF2-40B4-BE49-F238E27FC236}">
                <a16:creationId xmlns:a16="http://schemas.microsoft.com/office/drawing/2014/main" id="{93591AAB-DF87-4454-BD68-CCE000456B69}"/>
              </a:ext>
            </a:extLst>
          </p:cNvPr>
          <p:cNvSpPr/>
          <p:nvPr/>
        </p:nvSpPr>
        <p:spPr>
          <a:xfrm>
            <a:off x="1742301" y="3555634"/>
            <a:ext cx="5911783" cy="353943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D24726"/>
                </a:solidFill>
                <a:latin typeface="Segoe Pro Display" charset="0"/>
                <a:ea typeface="Segoe Pro Display" charset="0"/>
                <a:cs typeface="Segoe Pro Display" charset="0"/>
              </a:rPr>
              <a:t>Real-time cleaning of deposits and scaling</a:t>
            </a:r>
            <a:endParaRPr lang="pt-pt" sz="1700" b="1" dirty="0">
              <a:solidFill>
                <a:srgbClr val="D24726"/>
              </a:solidFill>
              <a:latin typeface="Segoe Pro Display" charset="0"/>
              <a:ea typeface="Segoe Pro Display" charset="0"/>
              <a:cs typeface="Segoe Pro Display" charset="0"/>
            </a:endParaRPr>
          </a:p>
        </p:txBody>
      </p:sp>
      <p:sp>
        <p:nvSpPr>
          <p:cNvPr id="47" name="Rettangolo 4">
            <a:extLst>
              <a:ext uri="{FF2B5EF4-FFF2-40B4-BE49-F238E27FC236}">
                <a16:creationId xmlns:a16="http://schemas.microsoft.com/office/drawing/2014/main" id="{12C7E733-355A-4110-B8E2-6413EFE99914}"/>
              </a:ext>
            </a:extLst>
          </p:cNvPr>
          <p:cNvSpPr/>
          <p:nvPr/>
        </p:nvSpPr>
        <p:spPr>
          <a:xfrm>
            <a:off x="1095951" y="85607"/>
            <a:ext cx="6470756" cy="877163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700" b="1" dirty="0">
                <a:solidFill>
                  <a:schemeClr val="accent1">
                    <a:lumMod val="50000"/>
                  </a:schemeClr>
                </a:solidFill>
                <a:latin typeface="Segoe Pro Display" charset="0"/>
                <a:ea typeface="Segoe Pro Display" charset="0"/>
                <a:cs typeface="Segoe Pro Display" charset="0"/>
              </a:rPr>
              <a:t>MMM technology has applications in ultrasonic treatment of high-tech parts, sensitive and complex metal parts, treating of biological implants, surgery and many other fields.</a:t>
            </a:r>
            <a:endParaRPr lang="pt-pt" sz="1700" b="1" dirty="0">
              <a:solidFill>
                <a:schemeClr val="accent1">
                  <a:lumMod val="50000"/>
                </a:schemeClr>
              </a:solidFill>
              <a:latin typeface="Segoe Pro Display" charset="0"/>
              <a:ea typeface="Segoe Pro Display" charset="0"/>
              <a:cs typeface="Segoe Pro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56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11" name="Connettore 1 10"/>
          <p:cNvCxnSpPr/>
          <p:nvPr/>
        </p:nvCxnSpPr>
        <p:spPr>
          <a:xfrm>
            <a:off x="0" y="3739796"/>
            <a:ext cx="7772400" cy="0"/>
          </a:xfrm>
          <a:prstGeom prst="line">
            <a:avLst/>
          </a:prstGeom>
          <a:ln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tangolo 11"/>
          <p:cNvSpPr/>
          <p:nvPr/>
        </p:nvSpPr>
        <p:spPr>
          <a:xfrm>
            <a:off x="316814" y="4591119"/>
            <a:ext cx="2053106" cy="353943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spAutoFit/>
          </a:bodyPr>
          <a:lstStyle/>
          <a:p>
            <a:pPr rtl="0"/>
            <a:r>
              <a:rPr lang="pt-PT" sz="1700" b="1" dirty="0">
                <a:solidFill>
                  <a:srgbClr val="D24726"/>
                </a:solidFill>
                <a:latin typeface="Segoe Pro Display" charset="0"/>
                <a:ea typeface="Segoe Pro Display" charset="0"/>
                <a:cs typeface="Segoe Pro Display" charset="0"/>
              </a:rPr>
              <a:t>Transdutor 20 kHz</a:t>
            </a:r>
            <a:endParaRPr lang="pt-pt" sz="1700" b="1" dirty="0">
              <a:solidFill>
                <a:srgbClr val="D24726"/>
              </a:solidFill>
              <a:latin typeface="Segoe Pro Display" charset="0"/>
              <a:ea typeface="Segoe Pro Display" charset="0"/>
              <a:cs typeface="Segoe Pro Display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3902525" y="2736012"/>
            <a:ext cx="1864760" cy="323165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spAutoFit/>
          </a:bodyPr>
          <a:lstStyle/>
          <a:p>
            <a:pPr algn="ctr" rtl="0"/>
            <a:r>
              <a:rPr lang="pt-PT" sz="1500" b="1" i="1" dirty="0">
                <a:solidFill>
                  <a:srgbClr val="D24726"/>
                </a:solidFill>
                <a:latin typeface="Segoe Pro Display" charset="0"/>
                <a:ea typeface="Segoe Pro Display" charset="0"/>
                <a:cs typeface="Segoe Pro Display" charset="0"/>
              </a:rPr>
              <a:t>VS</a:t>
            </a:r>
            <a:endParaRPr lang="pt-pt" sz="1500" b="1" dirty="0">
              <a:solidFill>
                <a:srgbClr val="D24726"/>
              </a:solidFill>
              <a:latin typeface="Segoe Pro Display" charset="0"/>
              <a:ea typeface="Segoe Pro Display" charset="0"/>
              <a:cs typeface="Segoe Pro Display" charset="0"/>
            </a:endParaRPr>
          </a:p>
        </p:txBody>
      </p:sp>
      <p:sp>
        <p:nvSpPr>
          <p:cNvPr id="20" name="Rettangolo arrotondato 19"/>
          <p:cNvSpPr/>
          <p:nvPr/>
        </p:nvSpPr>
        <p:spPr>
          <a:xfrm>
            <a:off x="477747" y="9288869"/>
            <a:ext cx="6935922" cy="461306"/>
          </a:xfrm>
          <a:prstGeom prst="roundRect">
            <a:avLst/>
          </a:prstGeom>
          <a:solidFill>
            <a:srgbClr val="D247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5"/>
          <a:srcRect l="33734" r="33158"/>
          <a:stretch/>
        </p:blipFill>
        <p:spPr>
          <a:xfrm>
            <a:off x="477747" y="9378609"/>
            <a:ext cx="466725" cy="292100"/>
          </a:xfrm>
          <a:prstGeom prst="rect">
            <a:avLst/>
          </a:prstGeom>
        </p:spPr>
      </p:pic>
      <p:sp>
        <p:nvSpPr>
          <p:cNvPr id="22" name="Rettangolo 21"/>
          <p:cNvSpPr/>
          <p:nvPr/>
        </p:nvSpPr>
        <p:spPr>
          <a:xfrm>
            <a:off x="846824" y="9325326"/>
            <a:ext cx="6734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MMM: </a:t>
            </a:r>
            <a:r>
              <a:rPr lang="pt-PT" b="1" dirty="0" err="1"/>
              <a:t>M</a:t>
            </a:r>
            <a:r>
              <a:rPr lang="pt-PT" dirty="0" err="1"/>
              <a:t>ulti-frequency</a:t>
            </a:r>
            <a:r>
              <a:rPr lang="pt-PT" dirty="0"/>
              <a:t>, </a:t>
            </a:r>
            <a:r>
              <a:rPr lang="pt-PT" b="1" dirty="0" err="1"/>
              <a:t>M</a:t>
            </a:r>
            <a:r>
              <a:rPr lang="pt-PT" dirty="0" err="1"/>
              <a:t>ultimode</a:t>
            </a:r>
            <a:r>
              <a:rPr lang="pt-PT" dirty="0"/>
              <a:t>, </a:t>
            </a:r>
            <a:r>
              <a:rPr lang="pt-PT" b="1" dirty="0" err="1"/>
              <a:t>M</a:t>
            </a:r>
            <a:r>
              <a:rPr lang="pt-PT" dirty="0" err="1"/>
              <a:t>odulated</a:t>
            </a:r>
            <a:r>
              <a:rPr lang="pt-PT" dirty="0"/>
              <a:t> </a:t>
            </a:r>
            <a:r>
              <a:rPr lang="pt-PT" dirty="0" err="1"/>
              <a:t>ultrasonic</a:t>
            </a:r>
            <a:r>
              <a:rPr lang="pt-PT" dirty="0"/>
              <a:t> </a:t>
            </a:r>
            <a:r>
              <a:rPr lang="pt-PT" dirty="0" err="1"/>
              <a:t>agitation</a:t>
            </a:r>
            <a:r>
              <a:rPr lang="pt-PT" dirty="0"/>
              <a:t>.</a:t>
            </a:r>
            <a:endParaRPr lang="pt-pt" sz="1200" dirty="0">
              <a:solidFill>
                <a:schemeClr val="bg1"/>
              </a:solidFill>
              <a:latin typeface="Segoe Pro Display" charset="0"/>
              <a:ea typeface="Segoe Pro Display" charset="0"/>
              <a:cs typeface="Segoe Pro Display" charset="0"/>
            </a:endParaRPr>
          </a:p>
        </p:txBody>
      </p:sp>
      <p:cxnSp>
        <p:nvCxnSpPr>
          <p:cNvPr id="36" name="Connettore 1 35"/>
          <p:cNvCxnSpPr/>
          <p:nvPr/>
        </p:nvCxnSpPr>
        <p:spPr>
          <a:xfrm>
            <a:off x="0" y="-2"/>
            <a:ext cx="7772400" cy="0"/>
          </a:xfrm>
          <a:prstGeom prst="line">
            <a:avLst/>
          </a:prstGeom>
          <a:ln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/>
          <p:cNvCxnSpPr/>
          <p:nvPr/>
        </p:nvCxnSpPr>
        <p:spPr>
          <a:xfrm>
            <a:off x="0" y="10058710"/>
            <a:ext cx="7772400" cy="0"/>
          </a:xfrm>
          <a:prstGeom prst="line">
            <a:avLst/>
          </a:prstGeom>
          <a:ln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8" descr="E:\工业项目\产品样册\拍摄\远大器材换底图预览小图\远大器材换底图预览小图\Q7.jpg">
            <a:extLst>
              <a:ext uri="{FF2B5EF4-FFF2-40B4-BE49-F238E27FC236}">
                <a16:creationId xmlns:a16="http://schemas.microsoft.com/office/drawing/2014/main" id="{ED2EE669-6D31-4354-9784-491EA48822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" b="96102" l="10000" r="90000">
                        <a14:foregroundMark x1="69300" y1="63418" x2="69300" y2="63418"/>
                        <a14:foregroundMark x1="68900" y1="60270" x2="68900" y2="60270"/>
                        <a14:foregroundMark x1="66000" y1="57721" x2="66000" y2="57721"/>
                        <a14:foregroundMark x1="59100" y1="53523" x2="59100" y2="53523"/>
                        <a14:foregroundMark x1="56200" y1="52474" x2="56200" y2="52474"/>
                        <a14:foregroundMark x1="59800" y1="53523" x2="59800" y2="53523"/>
                        <a14:foregroundMark x1="47400" y1="53673" x2="47400" y2="53673"/>
                        <a14:foregroundMark x1="37900" y1="53973" x2="37900" y2="53973"/>
                        <a14:foregroundMark x1="35200" y1="54873" x2="35200" y2="54873"/>
                        <a14:foregroundMark x1="36400" y1="54273" x2="36400" y2="54273"/>
                        <a14:foregroundMark x1="33200" y1="54573" x2="33200" y2="54573"/>
                        <a14:foregroundMark x1="30900" y1="54723" x2="30900" y2="54723"/>
                        <a14:foregroundMark x1="32300" y1="54573" x2="32300" y2="54573"/>
                        <a14:foregroundMark x1="29000" y1="54573" x2="29000" y2="54573"/>
                        <a14:foregroundMark x1="27200" y1="55022" x2="27200" y2="55022"/>
                        <a14:foregroundMark x1="28000" y1="54723" x2="28000" y2="54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88" r="25541"/>
          <a:stretch/>
        </p:blipFill>
        <p:spPr bwMode="auto">
          <a:xfrm>
            <a:off x="169566" y="-10204"/>
            <a:ext cx="2347602" cy="279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图片 19">
            <a:extLst>
              <a:ext uri="{FF2B5EF4-FFF2-40B4-BE49-F238E27FC236}">
                <a16:creationId xmlns:a16="http://schemas.microsoft.com/office/drawing/2014/main" id="{CC777578-0664-4DE9-8077-234A4AAA4D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147" y="-80862"/>
            <a:ext cx="2260124" cy="1507502"/>
          </a:xfrm>
          <a:prstGeom prst="rect">
            <a:avLst/>
          </a:prstGeom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EA59B5E2-7193-49B5-BBCA-5C81511EC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92" b="99406" l="145" r="959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855" y="1441574"/>
            <a:ext cx="2347602" cy="229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" descr="http://s10.sinaimg.cn/middle/51da2a6ftb1e70b8d6059&amp;690">
            <a:extLst>
              <a:ext uri="{FF2B5EF4-FFF2-40B4-BE49-F238E27FC236}">
                <a16:creationId xmlns:a16="http://schemas.microsoft.com/office/drawing/2014/main" id="{9940A9A8-E112-4734-A91F-3C92544C4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6072" y="1657267"/>
            <a:ext cx="2598926" cy="194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WP_20150512_005.wmv">
            <a:hlinkClick r:id="" action="ppaction://media"/>
            <a:extLst>
              <a:ext uri="{FF2B5EF4-FFF2-40B4-BE49-F238E27FC236}">
                <a16:creationId xmlns:a16="http://schemas.microsoft.com/office/drawing/2014/main" id="{1A1D21DA-8EBB-4DA9-BD2A-6F45B5E452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12693"/>
          <a:stretch/>
        </p:blipFill>
        <p:spPr>
          <a:xfrm>
            <a:off x="347765" y="6436327"/>
            <a:ext cx="3866415" cy="2491037"/>
          </a:xfrm>
          <a:prstGeom prst="rect">
            <a:avLst/>
          </a:prstGeom>
        </p:spPr>
      </p:pic>
      <p:pic>
        <p:nvPicPr>
          <p:cNvPr id="33" name="图片 7">
            <a:extLst>
              <a:ext uri="{FF2B5EF4-FFF2-40B4-BE49-F238E27FC236}">
                <a16:creationId xmlns:a16="http://schemas.microsoft.com/office/drawing/2014/main" id="{2726EDEB-C7A2-48D3-BBF8-167DA5EF89C1}"/>
              </a:ext>
            </a:extLst>
          </p:cNvPr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2" t="9850" b="45396"/>
          <a:stretch/>
        </p:blipFill>
        <p:spPr bwMode="auto">
          <a:xfrm>
            <a:off x="4374799" y="6448633"/>
            <a:ext cx="3387388" cy="2442274"/>
          </a:xfrm>
          <a:prstGeom prst="rect">
            <a:avLst/>
          </a:prstGeom>
          <a:ln w="19050">
            <a:solidFill>
              <a:schemeClr val="bg2">
                <a:lumMod val="2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66A17AB-26B8-47BC-9DB2-B09E8B781E1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80598" y="3855041"/>
            <a:ext cx="3722962" cy="2389967"/>
          </a:xfrm>
          <a:prstGeom prst="rect">
            <a:avLst/>
          </a:prstGeom>
        </p:spPr>
      </p:pic>
      <p:pic>
        <p:nvPicPr>
          <p:cNvPr id="34" name="Immagine 17">
            <a:extLst>
              <a:ext uri="{FF2B5EF4-FFF2-40B4-BE49-F238E27FC236}">
                <a16:creationId xmlns:a16="http://schemas.microsoft.com/office/drawing/2014/main" id="{15FE5688-0D56-4C9A-BB4A-8B965DCA0B4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48870"/>
          <a:stretch/>
        </p:blipFill>
        <p:spPr>
          <a:xfrm rot="1156455" flipH="1">
            <a:off x="4598317" y="5592573"/>
            <a:ext cx="2096891" cy="482248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15"/>
          <a:srcRect r="48870"/>
          <a:stretch/>
        </p:blipFill>
        <p:spPr>
          <a:xfrm rot="20601558">
            <a:off x="1780492" y="5618742"/>
            <a:ext cx="2096892" cy="48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2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9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11" name="Connettore 1 10"/>
          <p:cNvCxnSpPr/>
          <p:nvPr/>
        </p:nvCxnSpPr>
        <p:spPr>
          <a:xfrm>
            <a:off x="0" y="3739796"/>
            <a:ext cx="7772400" cy="0"/>
          </a:xfrm>
          <a:prstGeom prst="line">
            <a:avLst/>
          </a:prstGeom>
          <a:ln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tangolo 11"/>
          <p:cNvSpPr/>
          <p:nvPr/>
        </p:nvSpPr>
        <p:spPr>
          <a:xfrm>
            <a:off x="86439" y="2982726"/>
            <a:ext cx="4195409" cy="523220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D24726"/>
                </a:solidFill>
                <a:latin typeface="Segoe Pro Display" charset="0"/>
                <a:ea typeface="Segoe Pro Display" charset="0"/>
                <a:cs typeface="Segoe Pro Display" charset="0"/>
              </a:rPr>
              <a:t>MMM Ultrasonic technology can revolutionize the metal industry !</a:t>
            </a:r>
            <a:endParaRPr lang="pt-pt" sz="1400" b="1" dirty="0">
              <a:solidFill>
                <a:srgbClr val="D24726"/>
              </a:solidFill>
              <a:latin typeface="Segoe Pro Display" charset="0"/>
              <a:ea typeface="Segoe Pro Display" charset="0"/>
              <a:cs typeface="Segoe Pro Display" charset="0"/>
            </a:endParaRPr>
          </a:p>
        </p:txBody>
      </p:sp>
      <p:sp>
        <p:nvSpPr>
          <p:cNvPr id="20" name="Rettangolo arrotondato 19"/>
          <p:cNvSpPr/>
          <p:nvPr/>
        </p:nvSpPr>
        <p:spPr>
          <a:xfrm>
            <a:off x="477747" y="9288869"/>
            <a:ext cx="6935922" cy="461306"/>
          </a:xfrm>
          <a:prstGeom prst="roundRect">
            <a:avLst/>
          </a:prstGeom>
          <a:solidFill>
            <a:srgbClr val="D247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4"/>
          <a:srcRect l="33734" r="33158"/>
          <a:stretch/>
        </p:blipFill>
        <p:spPr>
          <a:xfrm>
            <a:off x="477747" y="9378609"/>
            <a:ext cx="466725" cy="292100"/>
          </a:xfrm>
          <a:prstGeom prst="rect">
            <a:avLst/>
          </a:prstGeom>
        </p:spPr>
      </p:pic>
      <p:sp>
        <p:nvSpPr>
          <p:cNvPr id="22" name="Rettangolo 21"/>
          <p:cNvSpPr/>
          <p:nvPr/>
        </p:nvSpPr>
        <p:spPr>
          <a:xfrm>
            <a:off x="846824" y="9325326"/>
            <a:ext cx="6734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MMM: </a:t>
            </a:r>
            <a:r>
              <a:rPr lang="pt-PT" b="1" dirty="0" err="1"/>
              <a:t>M</a:t>
            </a:r>
            <a:r>
              <a:rPr lang="pt-PT" dirty="0" err="1"/>
              <a:t>ulti-frequency</a:t>
            </a:r>
            <a:r>
              <a:rPr lang="pt-PT" dirty="0"/>
              <a:t>, </a:t>
            </a:r>
            <a:r>
              <a:rPr lang="pt-PT" b="1" dirty="0" err="1"/>
              <a:t>M</a:t>
            </a:r>
            <a:r>
              <a:rPr lang="pt-PT" dirty="0" err="1"/>
              <a:t>ultimode</a:t>
            </a:r>
            <a:r>
              <a:rPr lang="pt-PT" dirty="0"/>
              <a:t>, </a:t>
            </a:r>
            <a:r>
              <a:rPr lang="pt-PT" b="1" dirty="0" err="1"/>
              <a:t>M</a:t>
            </a:r>
            <a:r>
              <a:rPr lang="pt-PT" dirty="0" err="1"/>
              <a:t>odulated</a:t>
            </a:r>
            <a:r>
              <a:rPr lang="pt-PT" dirty="0"/>
              <a:t> </a:t>
            </a:r>
            <a:r>
              <a:rPr lang="pt-PT" dirty="0" err="1"/>
              <a:t>ultrasonic</a:t>
            </a:r>
            <a:r>
              <a:rPr lang="pt-PT" dirty="0"/>
              <a:t> </a:t>
            </a:r>
            <a:r>
              <a:rPr lang="pt-PT" dirty="0" err="1"/>
              <a:t>agitation</a:t>
            </a:r>
            <a:r>
              <a:rPr lang="pt-PT" dirty="0"/>
              <a:t>.</a:t>
            </a:r>
            <a:endParaRPr lang="pt-pt" sz="1200" dirty="0">
              <a:solidFill>
                <a:schemeClr val="bg1"/>
              </a:solidFill>
              <a:latin typeface="Segoe Pro Display" charset="0"/>
              <a:ea typeface="Segoe Pro Display" charset="0"/>
              <a:cs typeface="Segoe Pro Display" charset="0"/>
            </a:endParaRPr>
          </a:p>
        </p:txBody>
      </p:sp>
      <p:cxnSp>
        <p:nvCxnSpPr>
          <p:cNvPr id="36" name="Connettore 1 35"/>
          <p:cNvCxnSpPr/>
          <p:nvPr/>
        </p:nvCxnSpPr>
        <p:spPr>
          <a:xfrm>
            <a:off x="0" y="-2"/>
            <a:ext cx="7772400" cy="0"/>
          </a:xfrm>
          <a:prstGeom prst="line">
            <a:avLst/>
          </a:prstGeom>
          <a:ln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/>
          <p:cNvCxnSpPr/>
          <p:nvPr/>
        </p:nvCxnSpPr>
        <p:spPr>
          <a:xfrm>
            <a:off x="0" y="10058710"/>
            <a:ext cx="7772400" cy="0"/>
          </a:xfrm>
          <a:prstGeom prst="line">
            <a:avLst/>
          </a:prstGeom>
          <a:ln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16">
            <a:extLst>
              <a:ext uri="{FF2B5EF4-FFF2-40B4-BE49-F238E27FC236}">
                <a16:creationId xmlns:a16="http://schemas.microsoft.com/office/drawing/2014/main" id="{E29CC3F7-1757-41DE-93A9-63539CFDB9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60" y="89739"/>
            <a:ext cx="4576652" cy="305262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8130F731-A137-4E59-A3A0-43F87FE3BA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8287" y="20766"/>
            <a:ext cx="3396494" cy="371902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DEC3316-D7C8-4831-A5A8-FCBD53F3DE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739796"/>
            <a:ext cx="4377492" cy="499084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3683E80-C83B-49F7-A47E-075C93CF2B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659" y="7212385"/>
            <a:ext cx="1502797" cy="1415804"/>
          </a:xfrm>
          <a:prstGeom prst="rect">
            <a:avLst/>
          </a:prstGeom>
        </p:spPr>
      </p:pic>
      <p:sp>
        <p:nvSpPr>
          <p:cNvPr id="24" name="Rettangolo 11">
            <a:extLst>
              <a:ext uri="{FF2B5EF4-FFF2-40B4-BE49-F238E27FC236}">
                <a16:creationId xmlns:a16="http://schemas.microsoft.com/office/drawing/2014/main" id="{0699289A-C4B4-477E-A2F9-AC43CE0B596E}"/>
              </a:ext>
            </a:extLst>
          </p:cNvPr>
          <p:cNvSpPr/>
          <p:nvPr/>
        </p:nvSpPr>
        <p:spPr>
          <a:xfrm>
            <a:off x="12526" y="8746847"/>
            <a:ext cx="4368287" cy="307777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D24726"/>
                </a:solidFill>
                <a:latin typeface="Segoe Pro Display" charset="0"/>
                <a:ea typeface="Segoe Pro Display" charset="0"/>
                <a:cs typeface="Segoe Pro Display" charset="0"/>
              </a:rPr>
              <a:t>Can be applied different tools!</a:t>
            </a:r>
            <a:endParaRPr lang="pt-pt" sz="1400" b="1" dirty="0">
              <a:solidFill>
                <a:srgbClr val="D24726"/>
              </a:solidFill>
              <a:latin typeface="Segoe Pro Display" charset="0"/>
              <a:ea typeface="Segoe Pro Display" charset="0"/>
              <a:cs typeface="Segoe Pro Display" charset="0"/>
            </a:endParaRP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12EC435B-D4CE-40A4-BFA4-4EE1BFD894D5}"/>
              </a:ext>
            </a:extLst>
          </p:cNvPr>
          <p:cNvGrpSpPr/>
          <p:nvPr/>
        </p:nvGrpSpPr>
        <p:grpSpPr>
          <a:xfrm>
            <a:off x="4601145" y="4009383"/>
            <a:ext cx="1308808" cy="1308808"/>
            <a:chOff x="2" y="171195"/>
            <a:chExt cx="1308808" cy="1308808"/>
          </a:xfrm>
          <a:solidFill>
            <a:schemeClr val="bg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DBB3564-C0AA-414C-93A9-1CC90E43B9F7}"/>
                </a:ext>
              </a:extLst>
            </p:cNvPr>
            <p:cNvSpPr/>
            <p:nvPr/>
          </p:nvSpPr>
          <p:spPr>
            <a:xfrm>
              <a:off x="2" y="171195"/>
              <a:ext cx="1308808" cy="1308808"/>
            </a:xfrm>
            <a:prstGeom prst="ellipse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Oval 4">
              <a:extLst>
                <a:ext uri="{FF2B5EF4-FFF2-40B4-BE49-F238E27FC236}">
                  <a16:creationId xmlns:a16="http://schemas.microsoft.com/office/drawing/2014/main" id="{682B4769-21A0-4B6A-BCD9-33F0BFC8A07A}"/>
                </a:ext>
              </a:extLst>
            </p:cNvPr>
            <p:cNvSpPr txBox="1"/>
            <p:nvPr/>
          </p:nvSpPr>
          <p:spPr>
            <a:xfrm>
              <a:off x="191672" y="362865"/>
              <a:ext cx="925468" cy="925468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b="1" kern="1200" dirty="0"/>
                <a:t>Stress Measurement</a:t>
              </a:r>
              <a:endParaRPr lang="ms-MY" sz="1200" kern="1200" dirty="0"/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B46917E6-3FBC-4F1A-A3C8-6055BAEB3870}"/>
              </a:ext>
            </a:extLst>
          </p:cNvPr>
          <p:cNvGrpSpPr/>
          <p:nvPr/>
        </p:nvGrpSpPr>
        <p:grpSpPr>
          <a:xfrm>
            <a:off x="5035488" y="5318193"/>
            <a:ext cx="365219" cy="365219"/>
            <a:chOff x="434345" y="1480005"/>
            <a:chExt cx="365219" cy="365219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48" name="Sinal de Adição 47">
              <a:extLst>
                <a:ext uri="{FF2B5EF4-FFF2-40B4-BE49-F238E27FC236}">
                  <a16:creationId xmlns:a16="http://schemas.microsoft.com/office/drawing/2014/main" id="{58310E9F-F9A1-4C39-9266-5B7B78D308EC}"/>
                </a:ext>
              </a:extLst>
            </p:cNvPr>
            <p:cNvSpPr/>
            <p:nvPr/>
          </p:nvSpPr>
          <p:spPr>
            <a:xfrm>
              <a:off x="434345" y="1480005"/>
              <a:ext cx="365219" cy="365219"/>
            </a:xfrm>
            <a:prstGeom prst="mathPlus">
              <a:avLst/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Sinal de Adição 6">
              <a:extLst>
                <a:ext uri="{FF2B5EF4-FFF2-40B4-BE49-F238E27FC236}">
                  <a16:creationId xmlns:a16="http://schemas.microsoft.com/office/drawing/2014/main" id="{7F18D756-ADFD-4CC4-985A-0D0BCCED2582}"/>
                </a:ext>
              </a:extLst>
            </p:cNvPr>
            <p:cNvSpPr txBox="1"/>
            <p:nvPr/>
          </p:nvSpPr>
          <p:spPr>
            <a:xfrm>
              <a:off x="482755" y="1619665"/>
              <a:ext cx="268399" cy="85899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ms-MY" sz="600" kern="1200" dirty="0"/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2CD55991-BD72-4FEF-BD37-BCDE5E6FAF3C}"/>
              </a:ext>
            </a:extLst>
          </p:cNvPr>
          <p:cNvGrpSpPr/>
          <p:nvPr/>
        </p:nvGrpSpPr>
        <p:grpSpPr>
          <a:xfrm>
            <a:off x="4602080" y="5678235"/>
            <a:ext cx="1347263" cy="1347263"/>
            <a:chOff x="937" y="1840047"/>
            <a:chExt cx="1347263" cy="1347263"/>
          </a:xfrm>
          <a:scene3d>
            <a:camera prst="orthographicFront"/>
            <a:lightRig rig="flat" dir="t"/>
          </a:scene3d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CEEF0B6-1342-49D8-9C55-DBE1A1D75B22}"/>
                </a:ext>
              </a:extLst>
            </p:cNvPr>
            <p:cNvSpPr/>
            <p:nvPr/>
          </p:nvSpPr>
          <p:spPr>
            <a:xfrm>
              <a:off x="937" y="1840047"/>
              <a:ext cx="1347263" cy="1347263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-1188540"/>
                <a:satOff val="9807"/>
                <a:lumOff val="10915"/>
                <a:alphaOff val="0"/>
              </a:schemeClr>
            </a:fillRef>
            <a:effectRef idx="2">
              <a:schemeClr val="accent4">
                <a:hueOff val="-1188540"/>
                <a:satOff val="9807"/>
                <a:lumOff val="1091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Oval 8">
              <a:extLst>
                <a:ext uri="{FF2B5EF4-FFF2-40B4-BE49-F238E27FC236}">
                  <a16:creationId xmlns:a16="http://schemas.microsoft.com/office/drawing/2014/main" id="{A62F5758-A024-482B-A5C2-60AEA7420297}"/>
                </a:ext>
              </a:extLst>
            </p:cNvPr>
            <p:cNvSpPr txBox="1"/>
            <p:nvPr/>
          </p:nvSpPr>
          <p:spPr>
            <a:xfrm>
              <a:off x="198239" y="2037349"/>
              <a:ext cx="952659" cy="95265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b="1" kern="1200" dirty="0"/>
                <a:t>Ultrasonic Peening Technology</a:t>
              </a:r>
            </a:p>
          </p:txBody>
        </p:sp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36D1A802-558B-408F-9DAB-18C364D5A92B}"/>
              </a:ext>
            </a:extLst>
          </p:cNvPr>
          <p:cNvGrpSpPr/>
          <p:nvPr/>
        </p:nvGrpSpPr>
        <p:grpSpPr>
          <a:xfrm>
            <a:off x="5049681" y="7046386"/>
            <a:ext cx="365219" cy="365219"/>
            <a:chOff x="448538" y="3208198"/>
            <a:chExt cx="365219" cy="365219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44" name="Sinal de Adição 43">
              <a:extLst>
                <a:ext uri="{FF2B5EF4-FFF2-40B4-BE49-F238E27FC236}">
                  <a16:creationId xmlns:a16="http://schemas.microsoft.com/office/drawing/2014/main" id="{64460C25-9C1B-4E90-9E73-E1C4AD8BB5F7}"/>
                </a:ext>
              </a:extLst>
            </p:cNvPr>
            <p:cNvSpPr/>
            <p:nvPr/>
          </p:nvSpPr>
          <p:spPr>
            <a:xfrm>
              <a:off x="448538" y="3208198"/>
              <a:ext cx="365219" cy="365219"/>
            </a:xfrm>
            <a:prstGeom prst="mathPlus">
              <a:avLst/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1782810"/>
                <a:satOff val="14710"/>
                <a:lumOff val="16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Sinal de Adição 10">
              <a:extLst>
                <a:ext uri="{FF2B5EF4-FFF2-40B4-BE49-F238E27FC236}">
                  <a16:creationId xmlns:a16="http://schemas.microsoft.com/office/drawing/2014/main" id="{8EABFB29-377F-4C32-8D57-5BF60063ABC8}"/>
                </a:ext>
              </a:extLst>
            </p:cNvPr>
            <p:cNvSpPr txBox="1"/>
            <p:nvPr/>
          </p:nvSpPr>
          <p:spPr>
            <a:xfrm>
              <a:off x="496948" y="3347858"/>
              <a:ext cx="268399" cy="85899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600" b="1" kern="1200"/>
            </a:p>
          </p:txBody>
        </p:sp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5C1C11D0-BADB-4C3A-A278-B1279BBAABBA}"/>
              </a:ext>
            </a:extLst>
          </p:cNvPr>
          <p:cNvGrpSpPr/>
          <p:nvPr/>
        </p:nvGrpSpPr>
        <p:grpSpPr>
          <a:xfrm>
            <a:off x="4601143" y="7431341"/>
            <a:ext cx="1271228" cy="1271228"/>
            <a:chOff x="0" y="3593153"/>
            <a:chExt cx="1271228" cy="1271228"/>
          </a:xfrm>
          <a:scene3d>
            <a:camera prst="orthographicFront"/>
            <a:lightRig rig="flat" dir="t"/>
          </a:scene3d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933340F-6D66-4AC9-8990-B62C213E1E96}"/>
                </a:ext>
              </a:extLst>
            </p:cNvPr>
            <p:cNvSpPr/>
            <p:nvPr/>
          </p:nvSpPr>
          <p:spPr>
            <a:xfrm>
              <a:off x="0" y="3593153"/>
              <a:ext cx="1271228" cy="1271228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-2377080"/>
                <a:satOff val="19613"/>
                <a:lumOff val="21830"/>
                <a:alphaOff val="0"/>
              </a:schemeClr>
            </a:fillRef>
            <a:effectRef idx="2">
              <a:schemeClr val="accent4">
                <a:hueOff val="-2377080"/>
                <a:satOff val="19613"/>
                <a:lumOff val="2183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Oval 12">
              <a:extLst>
                <a:ext uri="{FF2B5EF4-FFF2-40B4-BE49-F238E27FC236}">
                  <a16:creationId xmlns:a16="http://schemas.microsoft.com/office/drawing/2014/main" id="{6FA9FE0A-9372-4CCF-8893-FAA71B8B54C8}"/>
                </a:ext>
              </a:extLst>
            </p:cNvPr>
            <p:cNvSpPr txBox="1"/>
            <p:nvPr/>
          </p:nvSpPr>
          <p:spPr>
            <a:xfrm>
              <a:off x="186167" y="3779320"/>
              <a:ext cx="898894" cy="89889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lvl="0" indent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050" b="1" kern="1200" dirty="0"/>
                <a:t>Stress Measurement</a:t>
              </a:r>
            </a:p>
          </p:txBody>
        </p:sp>
      </p:grp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811F70B2-07F5-4F04-B05D-652DECD8A0B5}"/>
              </a:ext>
            </a:extLst>
          </p:cNvPr>
          <p:cNvGrpSpPr/>
          <p:nvPr/>
        </p:nvGrpSpPr>
        <p:grpSpPr>
          <a:xfrm>
            <a:off x="6409761" y="5621617"/>
            <a:ext cx="1347257" cy="1347257"/>
            <a:chOff x="2376269" y="1882900"/>
            <a:chExt cx="1347257" cy="1347257"/>
          </a:xfrm>
          <a:scene3d>
            <a:camera prst="orthographicFront"/>
            <a:lightRig rig="flat" dir="t"/>
          </a:scene3d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AD1192E-EDD8-45BB-8ADB-3CDA3C4792AB}"/>
                </a:ext>
              </a:extLst>
            </p:cNvPr>
            <p:cNvSpPr/>
            <p:nvPr/>
          </p:nvSpPr>
          <p:spPr>
            <a:xfrm>
              <a:off x="2376269" y="1882900"/>
              <a:ext cx="1347257" cy="1347257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-3565620"/>
                <a:satOff val="29420"/>
                <a:lumOff val="32745"/>
                <a:alphaOff val="0"/>
              </a:schemeClr>
            </a:fillRef>
            <a:effectRef idx="2">
              <a:schemeClr val="accent4">
                <a:hueOff val="-3565620"/>
                <a:satOff val="29420"/>
                <a:lumOff val="3274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Oval 14">
              <a:extLst>
                <a:ext uri="{FF2B5EF4-FFF2-40B4-BE49-F238E27FC236}">
                  <a16:creationId xmlns:a16="http://schemas.microsoft.com/office/drawing/2014/main" id="{F000D468-45E7-4900-86C6-C0D1F7A58E0B}"/>
                </a:ext>
              </a:extLst>
            </p:cNvPr>
            <p:cNvSpPr txBox="1"/>
            <p:nvPr/>
          </p:nvSpPr>
          <p:spPr>
            <a:xfrm>
              <a:off x="2573570" y="2080201"/>
              <a:ext cx="952655" cy="95265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kern="1200" dirty="0"/>
                <a:t>Ultrasonic Peening Solution</a:t>
              </a:r>
            </a:p>
          </p:txBody>
        </p:sp>
      </p:grpSp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68E1878E-A7A2-403F-83B8-10D8E41703F2}"/>
              </a:ext>
            </a:extLst>
          </p:cNvPr>
          <p:cNvSpPr/>
          <p:nvPr/>
        </p:nvSpPr>
        <p:spPr>
          <a:xfrm>
            <a:off x="5949343" y="6142638"/>
            <a:ext cx="445036" cy="4184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aphicFrame>
        <p:nvGraphicFramePr>
          <p:cNvPr id="52" name="Object 2">
            <a:extLst>
              <a:ext uri="{FF2B5EF4-FFF2-40B4-BE49-F238E27FC236}">
                <a16:creationId xmlns:a16="http://schemas.microsoft.com/office/drawing/2014/main" id="{13351CC4-951E-4084-9F11-024EDFA7B0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5883118"/>
              </p:ext>
            </p:extLst>
          </p:nvPr>
        </p:nvGraphicFramePr>
        <p:xfrm>
          <a:off x="1953283" y="3754143"/>
          <a:ext cx="2485623" cy="15640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CorelDRAW" r:id="rId9" imgW="8009280" imgH="4494600" progId="CorelDraw.Graphic.16">
                  <p:embed/>
                </p:oleObj>
              </mc:Choice>
              <mc:Fallback>
                <p:oleObj name="CorelDRAW" r:id="rId9" imgW="8009280" imgH="4494600" progId="CorelDraw.Graphic.16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8F46574B-F31E-4D2F-A1E9-4B55322176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lum bright="20000" contrast="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3283" y="3754143"/>
                        <a:ext cx="2485623" cy="15640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833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cxnSp>
        <p:nvCxnSpPr>
          <p:cNvPr id="11" name="Connettore 1 10"/>
          <p:cNvCxnSpPr/>
          <p:nvPr/>
        </p:nvCxnSpPr>
        <p:spPr>
          <a:xfrm>
            <a:off x="0" y="3739796"/>
            <a:ext cx="7772400" cy="0"/>
          </a:xfrm>
          <a:prstGeom prst="line">
            <a:avLst/>
          </a:prstGeom>
          <a:ln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tangolo 11"/>
          <p:cNvSpPr/>
          <p:nvPr/>
        </p:nvSpPr>
        <p:spPr>
          <a:xfrm>
            <a:off x="0" y="68750"/>
            <a:ext cx="2517732" cy="307777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 err="1">
                <a:solidFill>
                  <a:srgbClr val="D24726"/>
                </a:solidFill>
                <a:latin typeface="Segoe Pro Display" charset="0"/>
                <a:ea typeface="Segoe Pro Display" charset="0"/>
                <a:cs typeface="Segoe Pro Display" charset="0"/>
              </a:rPr>
              <a:t>Connector</a:t>
            </a:r>
            <a:r>
              <a:rPr lang="pt-PT" sz="1400" b="1" dirty="0">
                <a:solidFill>
                  <a:srgbClr val="D24726"/>
                </a:solidFill>
                <a:latin typeface="Segoe Pro Display" charset="0"/>
                <a:ea typeface="Segoe Pro Display" charset="0"/>
                <a:cs typeface="Segoe Pro Display" charset="0"/>
              </a:rPr>
              <a:t> for </a:t>
            </a:r>
            <a:r>
              <a:rPr lang="pt-PT" sz="1400" b="1" dirty="0" err="1">
                <a:solidFill>
                  <a:srgbClr val="D24726"/>
                </a:solidFill>
                <a:latin typeface="Segoe Pro Display" charset="0"/>
                <a:ea typeface="Segoe Pro Display" charset="0"/>
                <a:cs typeface="Segoe Pro Display" charset="0"/>
              </a:rPr>
              <a:t>big</a:t>
            </a:r>
            <a:r>
              <a:rPr lang="pt-PT" sz="1400" b="1" dirty="0">
                <a:solidFill>
                  <a:srgbClr val="D24726"/>
                </a:solidFill>
                <a:latin typeface="Segoe Pro Display" charset="0"/>
                <a:ea typeface="Segoe Pro Display" charset="0"/>
                <a:cs typeface="Segoe Pro Display" charset="0"/>
              </a:rPr>
              <a:t> </a:t>
            </a:r>
            <a:r>
              <a:rPr lang="pt-PT" sz="1400" b="1" dirty="0" err="1">
                <a:solidFill>
                  <a:srgbClr val="D24726"/>
                </a:solidFill>
                <a:latin typeface="Segoe Pro Display" charset="0"/>
                <a:ea typeface="Segoe Pro Display" charset="0"/>
                <a:cs typeface="Segoe Pro Display" charset="0"/>
              </a:rPr>
              <a:t>parts</a:t>
            </a:r>
            <a:r>
              <a:rPr lang="pt-PT" sz="1400" b="1" dirty="0">
                <a:solidFill>
                  <a:srgbClr val="D24726"/>
                </a:solidFill>
                <a:latin typeface="Segoe Pro Display" charset="0"/>
                <a:ea typeface="Segoe Pro Display" charset="0"/>
                <a:cs typeface="Segoe Pro Display" charset="0"/>
              </a:rPr>
              <a:t>!</a:t>
            </a:r>
            <a:endParaRPr lang="pt-pt" sz="1400" b="1" dirty="0">
              <a:solidFill>
                <a:srgbClr val="D24726"/>
              </a:solidFill>
              <a:latin typeface="Segoe Pro Display" charset="0"/>
              <a:ea typeface="Segoe Pro Display" charset="0"/>
              <a:cs typeface="Segoe Pro Display" charset="0"/>
            </a:endParaRPr>
          </a:p>
        </p:txBody>
      </p:sp>
      <p:sp>
        <p:nvSpPr>
          <p:cNvPr id="20" name="Rettangolo arrotondato 19"/>
          <p:cNvSpPr/>
          <p:nvPr/>
        </p:nvSpPr>
        <p:spPr>
          <a:xfrm>
            <a:off x="477747" y="9288869"/>
            <a:ext cx="6935922" cy="461306"/>
          </a:xfrm>
          <a:prstGeom prst="roundRect">
            <a:avLst/>
          </a:prstGeom>
          <a:solidFill>
            <a:srgbClr val="D247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5"/>
          <a:srcRect l="33734" r="33158"/>
          <a:stretch/>
        </p:blipFill>
        <p:spPr>
          <a:xfrm>
            <a:off x="477747" y="9378609"/>
            <a:ext cx="466725" cy="292100"/>
          </a:xfrm>
          <a:prstGeom prst="rect">
            <a:avLst/>
          </a:prstGeom>
        </p:spPr>
      </p:pic>
      <p:sp>
        <p:nvSpPr>
          <p:cNvPr id="22" name="Rettangolo 21"/>
          <p:cNvSpPr/>
          <p:nvPr/>
        </p:nvSpPr>
        <p:spPr>
          <a:xfrm>
            <a:off x="846824" y="9325326"/>
            <a:ext cx="6734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MMM: </a:t>
            </a:r>
            <a:r>
              <a:rPr lang="pt-PT" b="1" dirty="0" err="1"/>
              <a:t>M</a:t>
            </a:r>
            <a:r>
              <a:rPr lang="pt-PT" dirty="0" err="1"/>
              <a:t>ulti-frequency</a:t>
            </a:r>
            <a:r>
              <a:rPr lang="pt-PT" dirty="0"/>
              <a:t>, </a:t>
            </a:r>
            <a:r>
              <a:rPr lang="pt-PT" b="1" dirty="0" err="1"/>
              <a:t>M</a:t>
            </a:r>
            <a:r>
              <a:rPr lang="pt-PT" dirty="0" err="1"/>
              <a:t>ultimode</a:t>
            </a:r>
            <a:r>
              <a:rPr lang="pt-PT" dirty="0"/>
              <a:t>, </a:t>
            </a:r>
            <a:r>
              <a:rPr lang="pt-PT" b="1" dirty="0" err="1"/>
              <a:t>M</a:t>
            </a:r>
            <a:r>
              <a:rPr lang="pt-PT" dirty="0" err="1"/>
              <a:t>odulated</a:t>
            </a:r>
            <a:r>
              <a:rPr lang="pt-PT" dirty="0"/>
              <a:t> </a:t>
            </a:r>
            <a:r>
              <a:rPr lang="pt-PT" dirty="0" err="1"/>
              <a:t>ultrasonic</a:t>
            </a:r>
            <a:r>
              <a:rPr lang="pt-PT" dirty="0"/>
              <a:t> </a:t>
            </a:r>
            <a:r>
              <a:rPr lang="pt-PT" dirty="0" err="1"/>
              <a:t>agitation</a:t>
            </a:r>
            <a:r>
              <a:rPr lang="pt-PT" dirty="0"/>
              <a:t>.</a:t>
            </a:r>
            <a:endParaRPr lang="pt-pt" sz="1200" dirty="0">
              <a:solidFill>
                <a:schemeClr val="bg1"/>
              </a:solidFill>
              <a:latin typeface="Segoe Pro Display" charset="0"/>
              <a:ea typeface="Segoe Pro Display" charset="0"/>
              <a:cs typeface="Segoe Pro Display" charset="0"/>
            </a:endParaRPr>
          </a:p>
        </p:txBody>
      </p:sp>
      <p:cxnSp>
        <p:nvCxnSpPr>
          <p:cNvPr id="36" name="Connettore 1 35"/>
          <p:cNvCxnSpPr/>
          <p:nvPr/>
        </p:nvCxnSpPr>
        <p:spPr>
          <a:xfrm>
            <a:off x="0" y="-2"/>
            <a:ext cx="7772400" cy="0"/>
          </a:xfrm>
          <a:prstGeom prst="line">
            <a:avLst/>
          </a:prstGeom>
          <a:ln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/>
          <p:cNvCxnSpPr/>
          <p:nvPr/>
        </p:nvCxnSpPr>
        <p:spPr>
          <a:xfrm>
            <a:off x="0" y="10058710"/>
            <a:ext cx="7772400" cy="0"/>
          </a:xfrm>
          <a:prstGeom prst="line">
            <a:avLst/>
          </a:prstGeom>
          <a:ln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>
            <a:extLst>
              <a:ext uri="{FF2B5EF4-FFF2-40B4-BE49-F238E27FC236}">
                <a16:creationId xmlns:a16="http://schemas.microsoft.com/office/drawing/2014/main" id="{DD8670E8-C364-429C-9E34-7E295695E0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5356" y="24131"/>
            <a:ext cx="4857044" cy="3715349"/>
          </a:xfrm>
          <a:prstGeom prst="rect">
            <a:avLst/>
          </a:prstGeom>
        </p:spPr>
      </p:pic>
      <p:pic>
        <p:nvPicPr>
          <p:cNvPr id="53" name="Imagem 52">
            <a:extLst>
              <a:ext uri="{FF2B5EF4-FFF2-40B4-BE49-F238E27FC236}">
                <a16:creationId xmlns:a16="http://schemas.microsoft.com/office/drawing/2014/main" id="{8D9E4D80-C161-4E75-98A2-4FF94232ADE2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7" b="15939"/>
          <a:stretch/>
        </p:blipFill>
        <p:spPr bwMode="auto">
          <a:xfrm>
            <a:off x="5085567" y="68749"/>
            <a:ext cx="2686833" cy="19729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" name="Picture 8" descr="M:\10-09 Bus Dev\_OH Mtgs\_Ind Confs\2017-03-26 NACE Corrosion 2017\Papers\CSS UEC systems\Inputs\Upper UEC design-qual-install-oper docs\IMG_2773.JPG">
            <a:extLst>
              <a:ext uri="{FF2B5EF4-FFF2-40B4-BE49-F238E27FC236}">
                <a16:creationId xmlns:a16="http://schemas.microsoft.com/office/drawing/2014/main" id="{120C8027-08CC-466F-A6D0-47C67A21971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2" r="17520" b="15969"/>
          <a:stretch/>
        </p:blipFill>
        <p:spPr bwMode="auto">
          <a:xfrm>
            <a:off x="4439961" y="6341443"/>
            <a:ext cx="3294345" cy="29352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WP_20150524_021">
            <a:hlinkClick r:id="" action="ppaction://media"/>
            <a:extLst>
              <a:ext uri="{FF2B5EF4-FFF2-40B4-BE49-F238E27FC236}">
                <a16:creationId xmlns:a16="http://schemas.microsoft.com/office/drawing/2014/main" id="{13384EEE-291E-4031-ADC0-640AEFCCBB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10538" r="16528" b="3084"/>
          <a:stretch/>
        </p:blipFill>
        <p:spPr>
          <a:xfrm>
            <a:off x="4404506" y="3777892"/>
            <a:ext cx="3294345" cy="2462362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F39CD901-5A5C-4D95-9E5D-B39D7FB0B7A8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846824" y="376527"/>
            <a:ext cx="1354626" cy="3301103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5862F4EB-FFE7-4162-8925-E7AE998982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507" y="3763611"/>
            <a:ext cx="4281885" cy="2504334"/>
          </a:xfrm>
          <a:prstGeom prst="rect">
            <a:avLst/>
          </a:prstGeom>
        </p:spPr>
      </p:pic>
      <p:grpSp>
        <p:nvGrpSpPr>
          <p:cNvPr id="56" name="Group 20">
            <a:extLst>
              <a:ext uri="{FF2B5EF4-FFF2-40B4-BE49-F238E27FC236}">
                <a16:creationId xmlns:a16="http://schemas.microsoft.com/office/drawing/2014/main" id="{DC0306D3-805D-4D14-A6D5-F48A7B3E92A8}"/>
              </a:ext>
            </a:extLst>
          </p:cNvPr>
          <p:cNvGrpSpPr/>
          <p:nvPr/>
        </p:nvGrpSpPr>
        <p:grpSpPr>
          <a:xfrm>
            <a:off x="2798383" y="3805581"/>
            <a:ext cx="1544009" cy="2462364"/>
            <a:chOff x="0" y="0"/>
            <a:chExt cx="3009900" cy="4478020"/>
          </a:xfrm>
        </p:grpSpPr>
        <p:pic>
          <p:nvPicPr>
            <p:cNvPr id="57" name="Picture 17">
              <a:extLst>
                <a:ext uri="{FF2B5EF4-FFF2-40B4-BE49-F238E27FC236}">
                  <a16:creationId xmlns:a16="http://schemas.microsoft.com/office/drawing/2014/main" id="{166D7035-947F-448D-8AE3-76E7B5EDD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0"/>
              <a:ext cx="3009900" cy="4478020"/>
            </a:xfrm>
            <a:prstGeom prst="rect">
              <a:avLst/>
            </a:prstGeom>
          </p:spPr>
        </p:pic>
        <p:cxnSp>
          <p:nvCxnSpPr>
            <p:cNvPr id="58" name="Straight Arrow Connector 18">
              <a:extLst>
                <a:ext uri="{FF2B5EF4-FFF2-40B4-BE49-F238E27FC236}">
                  <a16:creationId xmlns:a16="http://schemas.microsoft.com/office/drawing/2014/main" id="{4B50EDC6-F5C6-4C33-BB53-87F4010BC12B}"/>
                </a:ext>
              </a:extLst>
            </p:cNvPr>
            <p:cNvCxnSpPr/>
            <p:nvPr/>
          </p:nvCxnSpPr>
          <p:spPr>
            <a:xfrm flipV="1">
              <a:off x="666750" y="1952625"/>
              <a:ext cx="1809750" cy="212407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 Box 19">
              <a:extLst>
                <a:ext uri="{FF2B5EF4-FFF2-40B4-BE49-F238E27FC236}">
                  <a16:creationId xmlns:a16="http://schemas.microsoft.com/office/drawing/2014/main" id="{538A00CA-B077-46AA-BE5B-C79E3E06FA9E}"/>
                </a:ext>
              </a:extLst>
            </p:cNvPr>
            <p:cNvSpPr txBox="1"/>
            <p:nvPr/>
          </p:nvSpPr>
          <p:spPr>
            <a:xfrm rot="18553486">
              <a:off x="1047750" y="2667000"/>
              <a:ext cx="1276350" cy="32512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b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40000"/>
                </a:lnSpc>
                <a:spcAft>
                  <a:spcPts val="900"/>
                </a:spcAft>
              </a:pPr>
              <a:r>
                <a:rPr lang="pt-PT" sz="1000">
                  <a:solidFill>
                    <a:srgbClr val="404040"/>
                  </a:solidFill>
                  <a:effectLst/>
                  <a:ea typeface="Arial" panose="020B0604020202020204" pitchFamily="34" charset="0"/>
                  <a:cs typeface="Times New Roman" panose="02020603050405020304" pitchFamily="18" charset="0"/>
                </a:rPr>
                <a:t>D=500mm</a:t>
              </a:r>
            </a:p>
          </p:txBody>
        </p:sp>
      </p:grpSp>
      <p:pic>
        <p:nvPicPr>
          <p:cNvPr id="17" name="Imagem 16">
            <a:extLst>
              <a:ext uri="{FF2B5EF4-FFF2-40B4-BE49-F238E27FC236}">
                <a16:creationId xmlns:a16="http://schemas.microsoft.com/office/drawing/2014/main" id="{03EEB3A6-589E-435F-B424-A22ED75377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507" y="6352668"/>
            <a:ext cx="4302102" cy="290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6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7772400" cy="9829800"/>
          </a:xfrm>
          <a:prstGeom prst="rect">
            <a:avLst/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" name="Rettangolo 11"/>
          <p:cNvSpPr/>
          <p:nvPr/>
        </p:nvSpPr>
        <p:spPr>
          <a:xfrm>
            <a:off x="0" y="5835955"/>
            <a:ext cx="7772400" cy="4222445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3" name="Rettangolo 12"/>
          <p:cNvSpPr/>
          <p:nvPr/>
        </p:nvSpPr>
        <p:spPr>
          <a:xfrm>
            <a:off x="1135295" y="6512316"/>
            <a:ext cx="601551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pt-PT" sz="1700" i="1" dirty="0">
                <a:solidFill>
                  <a:schemeClr val="bg1"/>
                </a:solidFill>
                <a:latin typeface="Segoe Pro SemiLight" charset="0"/>
                <a:ea typeface="Segoe Pro SemiLight" charset="0"/>
                <a:cs typeface="Segoe Pro SemiLight" charset="0"/>
              </a:rPr>
              <a:t>For more </a:t>
            </a:r>
            <a:r>
              <a:rPr lang="pt-PT" sz="1700" i="1" dirty="0" err="1">
                <a:solidFill>
                  <a:schemeClr val="bg1"/>
                </a:solidFill>
                <a:latin typeface="Segoe Pro SemiLight" charset="0"/>
                <a:ea typeface="Segoe Pro SemiLight" charset="0"/>
                <a:cs typeface="Segoe Pro SemiLight" charset="0"/>
              </a:rPr>
              <a:t>information</a:t>
            </a:r>
            <a:endParaRPr lang="pt-pt" sz="1700" i="1" dirty="0">
              <a:solidFill>
                <a:schemeClr val="bg1"/>
              </a:solidFill>
              <a:latin typeface="Segoe Pro SemiLight" charset="0"/>
              <a:ea typeface="Segoe Pro SemiLight" charset="0"/>
              <a:cs typeface="Segoe Pro SemiLight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488024" y="7052672"/>
            <a:ext cx="682717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pt-pt" sz="3700" b="1" i="1" dirty="0" err="1">
                <a:solidFill>
                  <a:schemeClr val="bg1"/>
                </a:solidFill>
                <a:latin typeface="Segoe Pro" charset="0"/>
                <a:ea typeface="Segoe Pro" charset="0"/>
                <a:cs typeface="Segoe Pro" charset="0"/>
              </a:rPr>
              <a:t>Visit</a:t>
            </a:r>
            <a:endParaRPr lang="pt-PT" sz="3700" b="1" i="1" dirty="0">
              <a:solidFill>
                <a:schemeClr val="bg1"/>
              </a:solidFill>
              <a:latin typeface="Segoe Pro" charset="0"/>
              <a:ea typeface="Segoe Pro" charset="0"/>
              <a:cs typeface="Segoe Pro" charset="0"/>
            </a:endParaRPr>
          </a:p>
          <a:p>
            <a:pPr algn="ctr"/>
            <a:r>
              <a:rPr lang="pt-PT" sz="3200" b="1" i="1" dirty="0">
                <a:solidFill>
                  <a:schemeClr val="bg1"/>
                </a:solidFill>
                <a:latin typeface="Segoe Pro" charset="0"/>
                <a:ea typeface="Segoe Pro" charset="0"/>
                <a:cs typeface="Segoe Pro" charset="0"/>
                <a:hlinkClick r:id="rId3"/>
              </a:rPr>
              <a:t>https://www.mpi-ultrasonics.com</a:t>
            </a:r>
            <a:r>
              <a:rPr lang="pt-PT" sz="3200" b="1" i="1" dirty="0">
                <a:solidFill>
                  <a:schemeClr val="bg1"/>
                </a:solidFill>
                <a:latin typeface="Segoe Pro" charset="0"/>
                <a:ea typeface="Segoe Pro" charset="0"/>
                <a:cs typeface="Segoe Pro" charset="0"/>
              </a:rPr>
              <a:t> </a:t>
            </a:r>
            <a:endParaRPr lang="pt-pt" sz="3200" b="1" i="1" dirty="0">
              <a:solidFill>
                <a:schemeClr val="bg1"/>
              </a:solidFill>
              <a:latin typeface="Segoe Pro" charset="0"/>
              <a:ea typeface="Segoe Pro" charset="0"/>
              <a:cs typeface="Segoe Pro" charset="0"/>
            </a:endParaRP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FA1EE673-BA65-4BB4-9F51-137F42CC5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1979" y="8402669"/>
            <a:ext cx="1962150" cy="615648"/>
          </a:xfrm>
          <a:prstGeom prst="rect">
            <a:avLst/>
          </a:prstGeom>
        </p:spPr>
      </p:pic>
      <p:sp>
        <p:nvSpPr>
          <p:cNvPr id="20" name="Rettangolo 12">
            <a:extLst>
              <a:ext uri="{FF2B5EF4-FFF2-40B4-BE49-F238E27FC236}">
                <a16:creationId xmlns:a16="http://schemas.microsoft.com/office/drawing/2014/main" id="{913A5DBA-E9C2-4B4D-A04B-0142148F9BCB}"/>
              </a:ext>
            </a:extLst>
          </p:cNvPr>
          <p:cNvSpPr/>
          <p:nvPr/>
        </p:nvSpPr>
        <p:spPr>
          <a:xfrm>
            <a:off x="1012122" y="9247087"/>
            <a:ext cx="601551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i="1" dirty="0">
                <a:solidFill>
                  <a:schemeClr val="bg1"/>
                </a:solidFill>
                <a:latin typeface="Segoe Pro SemiLight" charset="0"/>
                <a:ea typeface="Segoe Pro SemiLight" charset="0"/>
                <a:cs typeface="Segoe Pro SemiLight" charset="0"/>
              </a:rPr>
              <a:t>your future is our present!</a:t>
            </a:r>
            <a:endParaRPr lang="pt-pt" sz="1700" i="1" dirty="0">
              <a:solidFill>
                <a:schemeClr val="bg1"/>
              </a:solidFill>
              <a:latin typeface="Segoe Pro SemiLight" charset="0"/>
              <a:ea typeface="Segoe Pro SemiLight" charset="0"/>
              <a:cs typeface="Segoe Pro Semi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1266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/object&gt;&lt;object type=&quot;8&quot; unique_id=&quot;10012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F46917140D694AAEAF39165F579555" ma:contentTypeVersion="10" ma:contentTypeDescription="Create a new document." ma:contentTypeScope="" ma:versionID="6f1e7b6f0b0d35ced780d0a55ee4053f">
  <xsd:schema xmlns:xsd="http://www.w3.org/2001/XMLSchema" xmlns:xs="http://www.w3.org/2001/XMLSchema" xmlns:p="http://schemas.microsoft.com/office/2006/metadata/properties" xmlns:ns1="http://schemas.microsoft.com/sharepoint/v3" xmlns:ns2="876de33e-aaa5-4507-9b92-b84e676ded0d" xmlns:ns3="9a0666c7-4cba-45e4-bb78-1ed48d50e5d1" xmlns:ns4="10dd7f8a-f247-48ee-8534-441ce336aea6" targetNamespace="http://schemas.microsoft.com/office/2006/metadata/properties" ma:root="true" ma:fieldsID="896d2b523964b19186340351f2b60ad5" ns1:_="" ns2:_="" ns3:_="" ns4:_="">
    <xsd:import namespace="http://schemas.microsoft.com/sharepoint/v3"/>
    <xsd:import namespace="876de33e-aaa5-4507-9b92-b84e676ded0d"/>
    <xsd:import namespace="9a0666c7-4cba-45e4-bb78-1ed48d50e5d1"/>
    <xsd:import namespace="10dd7f8a-f247-48ee-8534-441ce336aea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de33e-aaa5-4507-9b92-b84e676ded0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0666c7-4cba-45e4-bb78-1ed48d50e5d1" elementFormDefault="qualified">
    <xsd:import namespace="http://schemas.microsoft.com/office/2006/documentManagement/types"/>
    <xsd:import namespace="http://schemas.microsoft.com/office/infopath/2007/PartnerControls"/>
    <xsd:element name="LastSharedByUser" ma:index="10" nillable="true" ma:displayName="Last Shared By User" ma:description="" ma:hidden="true" ma:internalName="LastSharedByUser" ma:readOnly="true">
      <xsd:simpleType>
        <xsd:restriction base="dms:Note"/>
      </xsd:simpleType>
    </xsd:element>
    <xsd:element name="LastSharedByTime" ma:index="11" nillable="true" ma:displayName="Last Shared By Time" ma:description="" ma:hidden="true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dd7f8a-f247-48ee-8534-441ce336ae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7" nillable="true" ma:displayName="MediaServiceDateTaken" ma:description="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29454F-6A60-453B-8018-AC42D8C5DE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15CE603-0589-46D7-A931-0BB7F9CAA5D9}">
  <ds:schemaRefs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10dd7f8a-f247-48ee-8534-441ce336aea6"/>
    <ds:schemaRef ds:uri="http://purl.org/dc/elements/1.1/"/>
    <ds:schemaRef ds:uri="http://schemas.microsoft.com/sharepoint/v3"/>
    <ds:schemaRef ds:uri="9a0666c7-4cba-45e4-bb78-1ed48d50e5d1"/>
    <ds:schemaRef ds:uri="876de33e-aaa5-4507-9b92-b84e676ded0d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A31AD6D-405D-4853-811C-F5941BFA70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76de33e-aaa5-4507-9b92-b84e676ded0d"/>
    <ds:schemaRef ds:uri="9a0666c7-4cba-45e4-bb78-1ed48d50e5d1"/>
    <ds:schemaRef ds:uri="10dd7f8a-f247-48ee-8534-441ce336ae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7 formas de trabalhar em conjunto no PowerPoint</Template>
  <TotalTime>292</TotalTime>
  <Words>161</Words>
  <Application>Microsoft Office PowerPoint</Application>
  <PresentationFormat>Personalizados</PresentationFormat>
  <Paragraphs>42</Paragraphs>
  <Slides>6</Slides>
  <Notes>6</Notes>
  <HiddenSlides>0</HiddenSlides>
  <MMClips>2</MMClips>
  <ScaleCrop>false</ScaleCrop>
  <HeadingPairs>
    <vt:vector size="8" baseType="variant">
      <vt:variant>
        <vt:lpstr>Tipos de letra usados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dos diapositivos</vt:lpstr>
      </vt:variant>
      <vt:variant>
        <vt:i4>6</vt:i4>
      </vt:variant>
    </vt:vector>
  </HeadingPairs>
  <TitlesOfParts>
    <vt:vector size="16" baseType="lpstr">
      <vt:lpstr>Arial</vt:lpstr>
      <vt:lpstr>Calibri</vt:lpstr>
      <vt:lpstr>Calibri Light</vt:lpstr>
      <vt:lpstr>Segoe Pro</vt:lpstr>
      <vt:lpstr>Segoe Pro Display</vt:lpstr>
      <vt:lpstr>Segoe Pro Display Light</vt:lpstr>
      <vt:lpstr>Segoe Pro SemiLight</vt:lpstr>
      <vt:lpstr>Times New Roman</vt:lpstr>
      <vt:lpstr>Tema di Office</vt:lpstr>
      <vt:lpstr>CorelDRAW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Hélder Puga</dc:creator>
  <cp:lastModifiedBy>Hélder Puga</cp:lastModifiedBy>
  <cp:revision>17</cp:revision>
  <dcterms:created xsi:type="dcterms:W3CDTF">2019-03-05T19:08:38Z</dcterms:created>
  <dcterms:modified xsi:type="dcterms:W3CDTF">2019-03-06T00:01:13Z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Ref">
    <vt:lpwstr>https://api.informationprotection.azure.com/api/72f988bf-86f1-41af-91ab-2d7cd011db47</vt:lpwstr>
  </property>
  <property fmtid="{D5CDD505-2E9C-101B-9397-08002B2CF9AE}" pid="5" name="MSIP_Label_f42aa342-8706-4288-bd11-ebb85995028c_Owner">
    <vt:lpwstr>pdigia@microsoft.com</vt:lpwstr>
  </property>
  <property fmtid="{D5CDD505-2E9C-101B-9397-08002B2CF9AE}" pid="6" name="MSIP_Label_f42aa342-8706-4288-bd11-ebb85995028c_SetDate">
    <vt:lpwstr>2017-09-13T15:11:39.3904944-07:00</vt:lpwstr>
  </property>
  <property fmtid="{D5CDD505-2E9C-101B-9397-08002B2CF9AE}" pid="7" name="MSIP_Label_f42aa342-8706-4288-bd11-ebb85995028c_Name">
    <vt:lpwstr>General</vt:lpwstr>
  </property>
  <property fmtid="{D5CDD505-2E9C-101B-9397-08002B2CF9AE}" pid="8" name="MSIP_Label_f42aa342-8706-4288-bd11-ebb85995028c_Application">
    <vt:lpwstr>Microsoft Azure Information Protection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  <property fmtid="{D5CDD505-2E9C-101B-9397-08002B2CF9AE}" pid="11" name="ContentTypeId">
    <vt:lpwstr>0x010100D9F46917140D694AAEAF39165F579555</vt:lpwstr>
  </property>
</Properties>
</file>